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1"/>
    <p:sldMasterId id="2147483734" r:id="rId2"/>
    <p:sldMasterId id="2147483746" r:id="rId3"/>
    <p:sldMasterId id="2147483758" r:id="rId4"/>
    <p:sldMasterId id="2147483770" r:id="rId5"/>
    <p:sldMasterId id="2147483782" r:id="rId6"/>
    <p:sldMasterId id="2147483794" r:id="rId7"/>
  </p:sldMasterIdLst>
  <p:notesMasterIdLst>
    <p:notesMasterId r:id="rId30"/>
  </p:notesMasterIdLst>
  <p:handoutMasterIdLst>
    <p:handoutMasterId r:id="rId31"/>
  </p:handoutMasterIdLst>
  <p:sldIdLst>
    <p:sldId id="269" r:id="rId8"/>
    <p:sldId id="292" r:id="rId9"/>
    <p:sldId id="312" r:id="rId10"/>
    <p:sldId id="313" r:id="rId11"/>
    <p:sldId id="314" r:id="rId12"/>
    <p:sldId id="315" r:id="rId13"/>
    <p:sldId id="316" r:id="rId14"/>
    <p:sldId id="317" r:id="rId15"/>
    <p:sldId id="319" r:id="rId16"/>
    <p:sldId id="300" r:id="rId17"/>
    <p:sldId id="320" r:id="rId18"/>
    <p:sldId id="298" r:id="rId19"/>
    <p:sldId id="293" r:id="rId20"/>
    <p:sldId id="310" r:id="rId21"/>
    <p:sldId id="309" r:id="rId22"/>
    <p:sldId id="306" r:id="rId23"/>
    <p:sldId id="311" r:id="rId24"/>
    <p:sldId id="307" r:id="rId25"/>
    <p:sldId id="308" r:id="rId26"/>
    <p:sldId id="299" r:id="rId27"/>
    <p:sldId id="318" r:id="rId28"/>
    <p:sldId id="290"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p:cViewPr>
        <p:scale>
          <a:sx n="66" d="100"/>
          <a:sy n="66" d="100"/>
        </p:scale>
        <p:origin x="192" y="43"/>
      </p:cViewPr>
      <p:guideLst>
        <p:guide orient="horz" pos="2160"/>
        <p:guide pos="3839"/>
      </p:guideLst>
    </p:cSldViewPr>
  </p:slideViewPr>
  <p:notesTextViewPr>
    <p:cViewPr>
      <p:scale>
        <a:sx n="100" d="100"/>
        <a:sy n="100" d="100"/>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CA0844-C266-46EC-A036-E1634F64C44A}" type="datetimeFigureOut">
              <a:rPr lang="en-US"/>
              <a:t>10/14/2024</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B088AA-226D-4237-A99F-5C4B97F43BA8}" type="slidenum">
              <a:rPr/>
              <a:t>‹#›</a:t>
            </a:fld>
            <a:endParaRPr dirty="0"/>
          </a:p>
        </p:txBody>
      </p:sp>
    </p:spTree>
    <p:extLst>
      <p:ext uri="{BB962C8B-B14F-4D97-AF65-F5344CB8AC3E}">
        <p14:creationId xmlns:p14="http://schemas.microsoft.com/office/powerpoint/2010/main" val="56313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08BCD-7B2F-4BCE-87AF-5D67EFFE4D17}" type="datetimeFigureOut">
              <a:rPr lang="en-US"/>
              <a:t>10/14/2024</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A1353-EEA5-436B-AB14-1D84B195E669}" type="slidenum">
              <a:rPr/>
              <a:t>‹#›</a:t>
            </a:fld>
            <a:endParaRPr dirty="0"/>
          </a:p>
        </p:txBody>
      </p:sp>
    </p:spTree>
    <p:extLst>
      <p:ext uri="{BB962C8B-B14F-4D97-AF65-F5344CB8AC3E}">
        <p14:creationId xmlns:p14="http://schemas.microsoft.com/office/powerpoint/2010/main" val="38206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ts val="1000"/>
              </a:spcBef>
              <a:spcAft>
                <a:spcPts val="0"/>
              </a:spcAft>
              <a:buClrTx/>
              <a:buSzPct val="73000"/>
              <a:buFont typeface="Wingdings" panose="05000000000000000000" pitchFamily="2" charset="2"/>
              <a:buChar char="Ø"/>
              <a:tabLst/>
              <a:defRPr/>
            </a:pPr>
            <a:r>
              <a:rPr kumimoji="0" lang="en-US" sz="3200" b="0" i="0" u="none" strike="noStrike" kern="1200" cap="none" spc="50" normalizeH="0" baseline="0" noProof="0" dirty="0">
                <a:ln>
                  <a:noFill/>
                </a:ln>
                <a:solidFill>
                  <a:srgbClr val="D5F2EB">
                    <a:lumMod val="25000"/>
                  </a:srgbClr>
                </a:solidFill>
                <a:effectLst/>
                <a:uLnTx/>
                <a:uFillTx/>
                <a:latin typeface="Biome" panose="020B0503030204020804" pitchFamily="34" charset="0"/>
                <a:ea typeface="+mn-ea"/>
                <a:cs typeface="Biome" panose="020B0503030204020804" pitchFamily="34" charset="0"/>
              </a:rPr>
              <a:t>It’s a short-term, intense survey of the biological diversity (biodiversity) in a specific area, where participants work together to identify as many taxa as possible:</a:t>
            </a:r>
          </a:p>
          <a:p>
            <a:endParaRPr lang="en-US" dirty="0"/>
          </a:p>
        </p:txBody>
      </p:sp>
      <p:sp>
        <p:nvSpPr>
          <p:cNvPr id="4" name="Slide Number Placeholder 3"/>
          <p:cNvSpPr>
            <a:spLocks noGrp="1"/>
          </p:cNvSpPr>
          <p:nvPr>
            <p:ph type="sldNum" sz="quarter" idx="5"/>
          </p:nvPr>
        </p:nvSpPr>
        <p:spPr/>
        <p:txBody>
          <a:bodyPr/>
          <a:lstStyle/>
          <a:p>
            <a:fld id="{BE757E6E-43D1-40DF-8964-30FEABB5C948}" type="slidenum">
              <a:rPr lang="en-US" smtClean="0">
                <a:solidFill>
                  <a:prstClr val="black"/>
                </a:solidFill>
                <a:latin typeface="Aptos" panose="02110004020202020204"/>
              </a:rPr>
              <a:pPr/>
              <a:t>3</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402115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1000"/>
              </a:spcBef>
              <a:spcAft>
                <a:spcPts val="0"/>
              </a:spcAft>
              <a:buClrTx/>
              <a:buSzPct val="73000"/>
              <a:buFont typeface="Wingdings" panose="05000000000000000000" pitchFamily="2" charset="2"/>
              <a:buChar char="Ø"/>
              <a:tabLst/>
              <a:defRPr/>
            </a:pPr>
            <a:r>
              <a:rPr kumimoji="0" lang="en-US" sz="2800" b="0" i="0" u="none" strike="noStrike" kern="1200" cap="none" spc="50" normalizeH="0" baseline="0" noProof="0" dirty="0">
                <a:ln>
                  <a:noFill/>
                </a:ln>
                <a:solidFill>
                  <a:srgbClr val="D5F2EB">
                    <a:lumMod val="25000"/>
                  </a:srgbClr>
                </a:solidFill>
                <a:effectLst/>
                <a:uLnTx/>
                <a:uFillTx/>
                <a:latin typeface="Biome" panose="020B0503030204020804" pitchFamily="34" charset="0"/>
                <a:ea typeface="+mn-ea"/>
                <a:cs typeface="Biome" panose="020B0503030204020804" pitchFamily="34" charset="0"/>
              </a:rPr>
              <a:t>This snapshot of biodiversity provides baseline data that can be compared to future survey or inventory efforts, identifying declines in species and gauging the overall health of an ecosystem.</a:t>
            </a:r>
          </a:p>
          <a:p>
            <a:pPr marL="342900" marR="0" lvl="0" indent="-342900" algn="l" defTabSz="914400" rtl="0" eaLnBrk="1" fontAlgn="auto" latinLnBrk="0" hangingPunct="1">
              <a:lnSpc>
                <a:spcPct val="100000"/>
              </a:lnSpc>
              <a:spcBef>
                <a:spcPts val="1000"/>
              </a:spcBef>
              <a:spcAft>
                <a:spcPts val="0"/>
              </a:spcAft>
              <a:buClrTx/>
              <a:buSzPct val="73000"/>
              <a:buFont typeface="Wingdings" panose="05000000000000000000" pitchFamily="2" charset="2"/>
              <a:buChar char="Ø"/>
              <a:tabLst/>
              <a:defRPr/>
            </a:pPr>
            <a:endParaRPr kumimoji="0" lang="en-US" sz="2400" b="0" i="0" u="none" strike="noStrike" kern="1200" cap="none" spc="50" normalizeH="0" baseline="0" noProof="0" dirty="0">
              <a:ln>
                <a:noFill/>
              </a:ln>
              <a:solidFill>
                <a:srgbClr val="D5F2EB">
                  <a:lumMod val="25000"/>
                </a:srgbClr>
              </a:solidFill>
              <a:effectLst/>
              <a:uLnTx/>
              <a:uFillTx/>
              <a:latin typeface="Biome" panose="020B0503030204020804" pitchFamily="34" charset="0"/>
              <a:ea typeface="+mn-ea"/>
              <a:cs typeface="Biome" panose="020B0503030204020804" pitchFamily="34" charset="0"/>
            </a:endParaRPr>
          </a:p>
          <a:p>
            <a:r>
              <a:rPr kumimoji="0" lang="en-US" sz="2400" b="0" i="0" u="none" strike="noStrike" kern="1200" cap="none" spc="50" normalizeH="0" baseline="0" noProof="0" dirty="0">
                <a:ln>
                  <a:noFill/>
                </a:ln>
                <a:solidFill>
                  <a:srgbClr val="D5F2EB">
                    <a:lumMod val="25000"/>
                  </a:srgbClr>
                </a:solidFill>
                <a:effectLst/>
                <a:uLnTx/>
                <a:uFillTx/>
                <a:latin typeface="Biome" panose="020B0503030204020804" pitchFamily="34" charset="0"/>
                <a:ea typeface="+mn-ea"/>
                <a:cs typeface="Biome" panose="020B0503030204020804" pitchFamily="34" charset="0"/>
              </a:rPr>
              <a:t>remarkable, beautiful tapestry of life</a:t>
            </a:r>
            <a:endParaRPr lang="en-US" dirty="0"/>
          </a:p>
        </p:txBody>
      </p:sp>
      <p:sp>
        <p:nvSpPr>
          <p:cNvPr id="4" name="Slide Number Placeholder 3"/>
          <p:cNvSpPr>
            <a:spLocks noGrp="1"/>
          </p:cNvSpPr>
          <p:nvPr>
            <p:ph type="sldNum" sz="quarter" idx="5"/>
          </p:nvPr>
        </p:nvSpPr>
        <p:spPr/>
        <p:txBody>
          <a:bodyPr/>
          <a:lstStyle/>
          <a:p>
            <a:fld id="{BE757E6E-43D1-40DF-8964-30FEABB5C948}" type="slidenum">
              <a:rPr lang="en-US" smtClean="0">
                <a:solidFill>
                  <a:prstClr val="black"/>
                </a:solidFill>
                <a:latin typeface="Aptos" panose="02110004020202020204"/>
              </a:rPr>
              <a:pPr/>
              <a:t>5</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404602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30DDC8F-490E-AA04-B027-D42ABCEE9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ABC12E78-250D-E040-B337-E09B37DCA9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8E9BAFC4-6D33-2558-421F-89C3C91B78D9}"/>
              </a:ext>
            </a:extLst>
          </p:cNvPr>
          <p:cNvSpPr>
            <a:spLocks noGrp="1"/>
          </p:cNvSpPr>
          <p:nvPr>
            <p:ph type="body" idx="1"/>
          </p:nvPr>
        </p:nvSpPr>
        <p:spPr/>
        <p:txBody>
          <a:bodyPr/>
          <a:lstStyle/>
          <a:p>
            <a:r>
              <a:rPr kumimoji="0" lang="en-US" sz="2400" b="0" i="0" u="none" strike="noStrike" kern="1200" cap="none" spc="50" normalizeH="0" baseline="0" noProof="0" dirty="0">
                <a:ln>
                  <a:noFill/>
                </a:ln>
                <a:solidFill>
                  <a:srgbClr val="D5F2EB">
                    <a:lumMod val="25000"/>
                  </a:srgbClr>
                </a:solidFill>
                <a:effectLst/>
                <a:uLnTx/>
                <a:uFillTx/>
                <a:latin typeface="Biome" panose="020B0503030204020804" pitchFamily="34" charset="0"/>
                <a:ea typeface="+mn-ea"/>
                <a:cs typeface="Biome" panose="020B0503030204020804" pitchFamily="34" charset="0"/>
              </a:rPr>
              <a:t>remarkable, beautiful tapestry of life</a:t>
            </a:r>
            <a:endParaRPr lang="en-US" dirty="0"/>
          </a:p>
        </p:txBody>
      </p:sp>
      <p:sp>
        <p:nvSpPr>
          <p:cNvPr id="4" name="Slide Number Placeholder 3">
            <a:extLst>
              <a:ext uri="{FF2B5EF4-FFF2-40B4-BE49-F238E27FC236}">
                <a16:creationId xmlns:a16="http://schemas.microsoft.com/office/drawing/2014/main" xmlns="" id="{9C2C9494-CCF6-7568-E3C6-79C509CB6DFB}"/>
              </a:ext>
            </a:extLst>
          </p:cNvPr>
          <p:cNvSpPr>
            <a:spLocks noGrp="1"/>
          </p:cNvSpPr>
          <p:nvPr>
            <p:ph type="sldNum" sz="quarter" idx="5"/>
          </p:nvPr>
        </p:nvSpPr>
        <p:spPr/>
        <p:txBody>
          <a:bodyPr/>
          <a:lstStyle/>
          <a:p>
            <a:fld id="{BE757E6E-43D1-40DF-8964-30FEABB5C948}" type="slidenum">
              <a:rPr lang="en-US" smtClean="0">
                <a:solidFill>
                  <a:prstClr val="black"/>
                </a:solidFill>
                <a:latin typeface="Aptos" panose="02110004020202020204"/>
              </a:rPr>
              <a:pPr/>
              <a:t>6</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379241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F866054-AB49-3D1C-59D0-2C65434CB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D100DC10-2013-E5F6-9B00-829CDEFB6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BE2FE12E-5BF5-BDC3-C9F2-92DCF43E7661}"/>
              </a:ext>
            </a:extLst>
          </p:cNvPr>
          <p:cNvSpPr>
            <a:spLocks noGrp="1"/>
          </p:cNvSpPr>
          <p:nvPr>
            <p:ph type="body" idx="1"/>
          </p:nvPr>
        </p:nvSpPr>
        <p:spPr/>
        <p:txBody>
          <a:bodyPr/>
          <a:lstStyle/>
          <a:p>
            <a:r>
              <a:rPr kumimoji="0" lang="en-US" sz="2400" b="0" i="0" u="none" strike="noStrike" kern="1200" cap="none" spc="50" normalizeH="0" baseline="0" noProof="0" dirty="0">
                <a:ln>
                  <a:noFill/>
                </a:ln>
                <a:solidFill>
                  <a:srgbClr val="D5F2EB">
                    <a:lumMod val="25000"/>
                  </a:srgbClr>
                </a:solidFill>
                <a:effectLst/>
                <a:uLnTx/>
                <a:uFillTx/>
                <a:latin typeface="Biome" panose="020B0503030204020804" pitchFamily="34" charset="0"/>
                <a:ea typeface="+mn-ea"/>
                <a:cs typeface="Biome" panose="020B0503030204020804" pitchFamily="34" charset="0"/>
              </a:rPr>
              <a:t>remarkable, beautiful tapestry of life</a:t>
            </a:r>
            <a:endParaRPr lang="en-US" dirty="0"/>
          </a:p>
        </p:txBody>
      </p:sp>
      <p:sp>
        <p:nvSpPr>
          <p:cNvPr id="4" name="Slide Number Placeholder 3">
            <a:extLst>
              <a:ext uri="{FF2B5EF4-FFF2-40B4-BE49-F238E27FC236}">
                <a16:creationId xmlns:a16="http://schemas.microsoft.com/office/drawing/2014/main" xmlns="" id="{5306187A-F537-86FF-3D54-FF74A65A84E0}"/>
              </a:ext>
            </a:extLst>
          </p:cNvPr>
          <p:cNvSpPr>
            <a:spLocks noGrp="1"/>
          </p:cNvSpPr>
          <p:nvPr>
            <p:ph type="sldNum" sz="quarter" idx="5"/>
          </p:nvPr>
        </p:nvSpPr>
        <p:spPr/>
        <p:txBody>
          <a:bodyPr/>
          <a:lstStyle/>
          <a:p>
            <a:fld id="{BE757E6E-43D1-40DF-8964-30FEABB5C948}" type="slidenum">
              <a:rPr lang="en-US" smtClean="0">
                <a:solidFill>
                  <a:prstClr val="black"/>
                </a:solidFill>
                <a:latin typeface="Aptos" panose="02110004020202020204"/>
              </a:rPr>
              <a:pPr/>
              <a:t>7</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404291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1000"/>
              </a:spcBef>
              <a:spcAft>
                <a:spcPts val="0"/>
              </a:spcAft>
              <a:buClrTx/>
              <a:buSzPct val="73000"/>
              <a:buFont typeface="Wingdings" panose="05000000000000000000" pitchFamily="2" charset="2"/>
              <a:buChar char="Ø"/>
              <a:tabLst/>
              <a:defRPr/>
            </a:pPr>
            <a:r>
              <a:rPr kumimoji="0" lang="en-US" sz="2400" b="0" i="0" u="none" strike="noStrike" kern="1200" cap="none" spc="50" normalizeH="0" baseline="0" noProof="0" dirty="0">
                <a:ln>
                  <a:noFill/>
                </a:ln>
                <a:solidFill>
                  <a:srgbClr val="D5F2EB">
                    <a:lumMod val="25000"/>
                  </a:srgbClr>
                </a:solidFill>
                <a:effectLst/>
                <a:uLnTx/>
                <a:uFillTx/>
                <a:latin typeface="Biome" panose="020B0503030204020804" pitchFamily="34" charset="0"/>
                <a:ea typeface="+mn-ea"/>
                <a:cs typeface="Biome" panose="020B0503030204020804" pitchFamily="34" charset="0"/>
              </a:rPr>
              <a:t>Sadly, biodiversity worldwide is declining faster than ever before due to array of human-driven stressors, making it more important than ever to study and manage species decline, and to document and better understand overall species diversity and function.</a:t>
            </a:r>
          </a:p>
          <a:p>
            <a:pPr marL="342900" marR="0" lvl="0" indent="-342900" algn="l" defTabSz="914400" rtl="0" eaLnBrk="1" fontAlgn="auto" latinLnBrk="0" hangingPunct="1">
              <a:lnSpc>
                <a:spcPct val="100000"/>
              </a:lnSpc>
              <a:spcBef>
                <a:spcPts val="1000"/>
              </a:spcBef>
              <a:spcAft>
                <a:spcPts val="0"/>
              </a:spcAft>
              <a:buClrTx/>
              <a:buSzPct val="73000"/>
              <a:buFont typeface="Wingdings" panose="05000000000000000000" pitchFamily="2" charset="2"/>
              <a:buChar char="Ø"/>
              <a:tabLst/>
              <a:defRPr/>
            </a:pPr>
            <a:r>
              <a:rPr kumimoji="0" lang="en-US" sz="2400" b="0" i="0" u="none" strike="noStrike" kern="1200" cap="none" spc="50" normalizeH="0" baseline="0" noProof="0" dirty="0">
                <a:ln>
                  <a:noFill/>
                </a:ln>
                <a:solidFill>
                  <a:srgbClr val="D5F2EB">
                    <a:lumMod val="25000"/>
                  </a:srgbClr>
                </a:solidFill>
                <a:effectLst/>
                <a:uLnTx/>
                <a:uFillTx/>
                <a:latin typeface="Biome" panose="020B0503030204020804" pitchFamily="34" charset="0"/>
                <a:ea typeface="+mn-ea"/>
                <a:cs typeface="Biome" panose="020B0503030204020804" pitchFamily="34" charset="0"/>
              </a:rPr>
              <a:t>Biodiversity is the key to the maintenance of the earth as we know it, dividing labor and running the natural world with efficiency and precision, the way we would want it to be run.</a:t>
            </a:r>
          </a:p>
          <a:p>
            <a:pPr marL="342900" marR="0" lvl="0" indent="-342900" algn="l" defTabSz="914400" rtl="0" eaLnBrk="1" fontAlgn="auto" latinLnBrk="0" hangingPunct="1">
              <a:lnSpc>
                <a:spcPct val="100000"/>
              </a:lnSpc>
              <a:spcBef>
                <a:spcPts val="1000"/>
              </a:spcBef>
              <a:spcAft>
                <a:spcPts val="0"/>
              </a:spcAft>
              <a:buClrTx/>
              <a:buSzPct val="73000"/>
              <a:buFont typeface="Wingdings" panose="05000000000000000000" pitchFamily="2" charset="2"/>
              <a:buChar char="Ø"/>
              <a:tabLst/>
              <a:defRPr/>
            </a:pPr>
            <a:r>
              <a:rPr kumimoji="0" lang="en-US" sz="2400" b="0" i="0" u="none" strike="noStrike" kern="1200" cap="none" spc="50" normalizeH="0" baseline="0" noProof="0" dirty="0">
                <a:ln>
                  <a:noFill/>
                </a:ln>
                <a:solidFill>
                  <a:srgbClr val="D5F2EB">
                    <a:lumMod val="25000"/>
                  </a:srgbClr>
                </a:solidFill>
                <a:effectLst/>
                <a:uLnTx/>
                <a:uFillTx/>
                <a:latin typeface="Biome" panose="020B0503030204020804" pitchFamily="34" charset="0"/>
                <a:ea typeface="+mn-ea"/>
                <a:cs typeface="Biome" panose="020B0503030204020804" pitchFamily="34" charset="0"/>
              </a:rPr>
              <a:t>Diverse communities of living organisms become established in localities over time and act to efficiently enrich the soil, cycle nutrients, purify water, pollinate plants (including our crops), and create the very air we breathe, all ecosystem services that benefit and sustain us, which we could not easily or inexpensively re-engineer.</a:t>
            </a:r>
          </a:p>
          <a:p>
            <a:pPr marL="342900" marR="0" lvl="0" indent="-342900" algn="l" defTabSz="914400" rtl="0" eaLnBrk="1" fontAlgn="auto" latinLnBrk="0" hangingPunct="1">
              <a:lnSpc>
                <a:spcPct val="100000"/>
              </a:lnSpc>
              <a:spcBef>
                <a:spcPts val="1000"/>
              </a:spcBef>
              <a:spcAft>
                <a:spcPts val="0"/>
              </a:spcAft>
              <a:buClrTx/>
              <a:buSzPct val="73000"/>
              <a:buFont typeface="Wingdings" panose="05000000000000000000" pitchFamily="2" charset="2"/>
              <a:buChar char="Ø"/>
              <a:tabLst/>
              <a:defRPr/>
            </a:pPr>
            <a:r>
              <a:rPr kumimoji="0" lang="en-US" sz="2400" b="0" i="0" u="none" strike="noStrike" kern="1200" cap="none" spc="50" normalizeH="0" baseline="0" noProof="0" dirty="0">
                <a:ln>
                  <a:noFill/>
                </a:ln>
                <a:solidFill>
                  <a:srgbClr val="D5F2EB">
                    <a:lumMod val="25000"/>
                  </a:srgbClr>
                </a:solidFill>
                <a:effectLst/>
                <a:uLnTx/>
                <a:uFillTx/>
                <a:latin typeface="Biome" panose="020B0503030204020804" pitchFamily="34" charset="0"/>
                <a:ea typeface="+mn-ea"/>
                <a:cs typeface="Biome" panose="020B0503030204020804" pitchFamily="34" charset="0"/>
              </a:rPr>
              <a:t>There is widespread scientific consensus that the planet is facing a crisis of biodiversity loss, with dangerous implications for humanity.</a:t>
            </a:r>
          </a:p>
          <a:p>
            <a:endParaRPr lang="en-US" dirty="0"/>
          </a:p>
        </p:txBody>
      </p:sp>
      <p:sp>
        <p:nvSpPr>
          <p:cNvPr id="4" name="Slide Number Placeholder 3"/>
          <p:cNvSpPr>
            <a:spLocks noGrp="1"/>
          </p:cNvSpPr>
          <p:nvPr>
            <p:ph type="sldNum" sz="quarter" idx="5"/>
          </p:nvPr>
        </p:nvSpPr>
        <p:spPr/>
        <p:txBody>
          <a:bodyPr/>
          <a:lstStyle/>
          <a:p>
            <a:fld id="{BE757E6E-43D1-40DF-8964-30FEABB5C948}" type="slidenum">
              <a:rPr lang="en-US" smtClean="0">
                <a:solidFill>
                  <a:prstClr val="black"/>
                </a:solidFill>
                <a:latin typeface="Aptos" panose="02110004020202020204"/>
              </a:rPr>
              <a:pPr/>
              <a:t>8</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1604398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C478F80-E726-D0B2-C754-E8ECDE91A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E29D22A5-570F-E712-A627-0D8D522C7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2ADFB8A-1EAA-78AD-ED45-F51E4329BFA6}"/>
              </a:ext>
            </a:extLst>
          </p:cNvPr>
          <p:cNvSpPr>
            <a:spLocks noGrp="1"/>
          </p:cNvSpPr>
          <p:nvPr>
            <p:ph type="body" idx="1"/>
          </p:nvPr>
        </p:nvSpPr>
        <p:spPr/>
        <p:txBody>
          <a:bodyPr/>
          <a:lstStyle/>
          <a:p>
            <a:pPr marL="342900" marR="0" lvl="0" indent="-342900" algn="l" defTabSz="914400" rtl="0" eaLnBrk="1" fontAlgn="auto" latinLnBrk="0" hangingPunct="1">
              <a:lnSpc>
                <a:spcPct val="100000"/>
              </a:lnSpc>
              <a:spcBef>
                <a:spcPts val="1000"/>
              </a:spcBef>
              <a:spcAft>
                <a:spcPts val="0"/>
              </a:spcAft>
              <a:buClrTx/>
              <a:buSzPct val="73000"/>
              <a:buFont typeface="Wingdings" panose="05000000000000000000" pitchFamily="2" charset="2"/>
              <a:buChar char="Ø"/>
              <a:tabLst/>
              <a:defRPr/>
            </a:pPr>
            <a:r>
              <a:rPr kumimoji="0" lang="en-US" sz="2400" b="0" i="0" u="none" strike="noStrike" kern="1200" cap="none" spc="50" normalizeH="0" baseline="0" noProof="0" dirty="0">
                <a:ln>
                  <a:noFill/>
                </a:ln>
                <a:solidFill>
                  <a:srgbClr val="D5F2EB">
                    <a:lumMod val="25000"/>
                  </a:srgbClr>
                </a:solidFill>
                <a:effectLst/>
                <a:uLnTx/>
                <a:uFillTx/>
                <a:latin typeface="Biome" panose="020B0503030204020804" pitchFamily="34" charset="0"/>
                <a:ea typeface="+mn-ea"/>
                <a:cs typeface="Biome" panose="020B0503030204020804" pitchFamily="34" charset="0"/>
              </a:rPr>
              <a:t>Sadly, biodiversity worldwide is declining faster than ever before due to array of human-driven stressors, making it more important than ever to study and manage species decline, and to document and better understand overall species diversity and function.</a:t>
            </a:r>
          </a:p>
          <a:p>
            <a:pPr marL="342900" marR="0" lvl="0" indent="-342900" algn="l" defTabSz="914400" rtl="0" eaLnBrk="1" fontAlgn="auto" latinLnBrk="0" hangingPunct="1">
              <a:lnSpc>
                <a:spcPct val="100000"/>
              </a:lnSpc>
              <a:spcBef>
                <a:spcPts val="1000"/>
              </a:spcBef>
              <a:spcAft>
                <a:spcPts val="0"/>
              </a:spcAft>
              <a:buClrTx/>
              <a:buSzPct val="73000"/>
              <a:buFont typeface="Wingdings" panose="05000000000000000000" pitchFamily="2" charset="2"/>
              <a:buChar char="Ø"/>
              <a:tabLst/>
              <a:defRPr/>
            </a:pPr>
            <a:r>
              <a:rPr kumimoji="0" lang="en-US" sz="2400" b="0" i="0" u="none" strike="noStrike" kern="1200" cap="none" spc="50" normalizeH="0" baseline="0" noProof="0" dirty="0">
                <a:ln>
                  <a:noFill/>
                </a:ln>
                <a:solidFill>
                  <a:srgbClr val="D5F2EB">
                    <a:lumMod val="25000"/>
                  </a:srgbClr>
                </a:solidFill>
                <a:effectLst/>
                <a:uLnTx/>
                <a:uFillTx/>
                <a:latin typeface="Biome" panose="020B0503030204020804" pitchFamily="34" charset="0"/>
                <a:ea typeface="+mn-ea"/>
                <a:cs typeface="Biome" panose="020B0503030204020804" pitchFamily="34" charset="0"/>
              </a:rPr>
              <a:t>Biodiversity is the key to the maintenance of the earth as we know it, dividing labor and running the natural world with efficiency and precision, the way we would want it to be run.</a:t>
            </a:r>
          </a:p>
          <a:p>
            <a:pPr marL="342900" marR="0" lvl="0" indent="-342900" algn="l" defTabSz="914400" rtl="0" eaLnBrk="1" fontAlgn="auto" latinLnBrk="0" hangingPunct="1">
              <a:lnSpc>
                <a:spcPct val="100000"/>
              </a:lnSpc>
              <a:spcBef>
                <a:spcPts val="1000"/>
              </a:spcBef>
              <a:spcAft>
                <a:spcPts val="0"/>
              </a:spcAft>
              <a:buClrTx/>
              <a:buSzPct val="73000"/>
              <a:buFont typeface="Wingdings" panose="05000000000000000000" pitchFamily="2" charset="2"/>
              <a:buChar char="Ø"/>
              <a:tabLst/>
              <a:defRPr/>
            </a:pPr>
            <a:r>
              <a:rPr kumimoji="0" lang="en-US" sz="2400" b="0" i="0" u="none" strike="noStrike" kern="1200" cap="none" spc="50" normalizeH="0" baseline="0" noProof="0" dirty="0">
                <a:ln>
                  <a:noFill/>
                </a:ln>
                <a:solidFill>
                  <a:srgbClr val="D5F2EB">
                    <a:lumMod val="25000"/>
                  </a:srgbClr>
                </a:solidFill>
                <a:effectLst/>
                <a:uLnTx/>
                <a:uFillTx/>
                <a:latin typeface="Biome" panose="020B0503030204020804" pitchFamily="34" charset="0"/>
                <a:ea typeface="+mn-ea"/>
                <a:cs typeface="Biome" panose="020B0503030204020804" pitchFamily="34" charset="0"/>
              </a:rPr>
              <a:t>Diverse communities of living organisms become established in localities over time and act to efficiently enrich the soil, cycle nutrients, purify water, pollinate plants (including our crops), and create the very air we breathe, all ecosystem services that benefit and sustain us, which we could not easily or inexpensively re-engineer.</a:t>
            </a:r>
          </a:p>
          <a:p>
            <a:pPr marL="342900" marR="0" lvl="0" indent="-342900" algn="l" defTabSz="914400" rtl="0" eaLnBrk="1" fontAlgn="auto" latinLnBrk="0" hangingPunct="1">
              <a:lnSpc>
                <a:spcPct val="100000"/>
              </a:lnSpc>
              <a:spcBef>
                <a:spcPts val="1000"/>
              </a:spcBef>
              <a:spcAft>
                <a:spcPts val="0"/>
              </a:spcAft>
              <a:buClrTx/>
              <a:buSzPct val="73000"/>
              <a:buFont typeface="Wingdings" panose="05000000000000000000" pitchFamily="2" charset="2"/>
              <a:buChar char="Ø"/>
              <a:tabLst/>
              <a:defRPr/>
            </a:pPr>
            <a:r>
              <a:rPr kumimoji="0" lang="en-US" sz="2400" b="0" i="0" u="none" strike="noStrike" kern="1200" cap="none" spc="50" normalizeH="0" baseline="0" noProof="0" dirty="0">
                <a:ln>
                  <a:noFill/>
                </a:ln>
                <a:solidFill>
                  <a:srgbClr val="D5F2EB">
                    <a:lumMod val="25000"/>
                  </a:srgbClr>
                </a:solidFill>
                <a:effectLst/>
                <a:uLnTx/>
                <a:uFillTx/>
                <a:latin typeface="Biome" panose="020B0503030204020804" pitchFamily="34" charset="0"/>
                <a:ea typeface="+mn-ea"/>
                <a:cs typeface="Biome" panose="020B0503030204020804" pitchFamily="34" charset="0"/>
              </a:rPr>
              <a:t>There is widespread scientific consensus that the planet is facing a crisis of biodiversity loss, with dangerous implications for humanity.</a:t>
            </a:r>
          </a:p>
          <a:p>
            <a:endParaRPr lang="en-US" dirty="0"/>
          </a:p>
        </p:txBody>
      </p:sp>
      <p:sp>
        <p:nvSpPr>
          <p:cNvPr id="4" name="Slide Number Placeholder 3">
            <a:extLst>
              <a:ext uri="{FF2B5EF4-FFF2-40B4-BE49-F238E27FC236}">
                <a16:creationId xmlns:a16="http://schemas.microsoft.com/office/drawing/2014/main" xmlns="" id="{07C8565C-9026-DDE0-4076-31A4097C6D74}"/>
              </a:ext>
            </a:extLst>
          </p:cNvPr>
          <p:cNvSpPr>
            <a:spLocks noGrp="1"/>
          </p:cNvSpPr>
          <p:nvPr>
            <p:ph type="sldNum" sz="quarter" idx="5"/>
          </p:nvPr>
        </p:nvSpPr>
        <p:spPr/>
        <p:txBody>
          <a:bodyPr/>
          <a:lstStyle/>
          <a:p>
            <a:fld id="{BE757E6E-43D1-40DF-8964-30FEABB5C948}" type="slidenum">
              <a:rPr lang="en-US" smtClean="0">
                <a:solidFill>
                  <a:prstClr val="black"/>
                </a:solidFill>
                <a:latin typeface="Aptos" panose="02110004020202020204"/>
              </a:rPr>
              <a:pPr/>
              <a:t>9</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4188833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 y="0"/>
            <a:ext cx="12188823"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8" name="Round Single Corner Rectangle 7"/>
          <p:cNvSpPr/>
          <p:nvPr/>
        </p:nvSpPr>
        <p:spPr bwMode="ltGray">
          <a:xfrm rot="10800000" flipH="1" flipV="1">
            <a:off x="6926759" y="228598"/>
            <a:ext cx="5035054" cy="5715002"/>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9" name="Rectangle 8"/>
          <p:cNvSpPr/>
          <p:nvPr/>
        </p:nvSpPr>
        <p:spPr>
          <a:xfrm>
            <a:off x="0" y="3"/>
            <a:ext cx="6926756"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0" name="Rectangle 9"/>
          <p:cNvSpPr/>
          <p:nvPr/>
        </p:nvSpPr>
        <p:spPr>
          <a:xfrm>
            <a:off x="0" y="6172200"/>
            <a:ext cx="12188952"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2" name="Title 1"/>
          <p:cNvSpPr>
            <a:spLocks noGrp="1"/>
          </p:cNvSpPr>
          <p:nvPr>
            <p:ph type="ctrTitle"/>
          </p:nvPr>
        </p:nvSpPr>
        <p:spPr>
          <a:xfrm>
            <a:off x="608013" y="1703718"/>
            <a:ext cx="5791200" cy="37338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7085014" y="3429000"/>
            <a:ext cx="4572000" cy="1905000"/>
          </a:xfrm>
        </p:spPr>
        <p:txBody>
          <a:bodyPr anchor="b"/>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10/14/2024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7" name="Rectangle 16"/>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18" name="Rectangle 17"/>
          <p:cNvSpPr/>
          <p:nvPr/>
        </p:nvSpPr>
        <p:spPr>
          <a:xfrm>
            <a:off x="7466013" y="3"/>
            <a:ext cx="47228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7883151" y="234351"/>
            <a:ext cx="3773863" cy="4642450"/>
          </a:xfrm>
        </p:spPr>
        <p:txBody>
          <a:bodyPr vert="horz" lIns="91440" tIns="45720" rIns="91440" bIns="45720" rtlCol="0" anchor="b">
            <a:normAutofit/>
          </a:bodyPr>
          <a:lstStyle>
            <a:lvl1pPr>
              <a:defRPr sz="4400">
                <a:solidFill>
                  <a:schemeClr val="bg1"/>
                </a:solidFill>
                <a:effectLst>
                  <a:outerShdw blurRad="88900" algn="ctr" rotWithShape="0">
                    <a:prstClr val="black">
                      <a:alpha val="35000"/>
                    </a:prstClr>
                  </a:outerShdw>
                </a:effectLst>
              </a:defRPr>
            </a:lvl1pPr>
          </a:lstStyle>
          <a:p>
            <a:pPr lvl="0">
              <a:lnSpc>
                <a:spcPct val="80000"/>
              </a:lnSpc>
            </a:pPr>
            <a:r>
              <a:rPr lang="en-US"/>
              <a:t>Click to edit Master title style</a:t>
            </a:r>
            <a:endParaRPr/>
          </a:p>
        </p:txBody>
      </p:sp>
      <p:sp>
        <p:nvSpPr>
          <p:cNvPr id="4" name="Text Placeholder 3"/>
          <p:cNvSpPr>
            <a:spLocks noGrp="1"/>
          </p:cNvSpPr>
          <p:nvPr>
            <p:ph type="body" sz="half" idx="2"/>
          </p:nvPr>
        </p:nvSpPr>
        <p:spPr>
          <a:xfrm>
            <a:off x="7872936" y="5029200"/>
            <a:ext cx="3782586" cy="914400"/>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Rectangle 19"/>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5" name="Date Placeholder 4"/>
          <p:cNvSpPr>
            <a:spLocks noGrp="1"/>
          </p:cNvSpPr>
          <p:nvPr>
            <p:ph type="dt" sz="half" idx="10"/>
          </p:nvPr>
        </p:nvSpPr>
        <p:spPr/>
        <p:txBody>
          <a:bodyPr/>
          <a:lstStyle/>
          <a:p>
            <a:fld id="{749F4917-CE56-4645-8050-1555FA0B180B}" type="datetimeFigureOut">
              <a:rPr lang="en-US"/>
              <a:pPr/>
              <a:t>10/14/2024</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B524DA2-3CE4-45BB-9F6F-628A0CFBDBF9}" type="slidenum">
              <a:rPr/>
              <a:pPr/>
              <a:t>‹#›</a:t>
            </a:fld>
            <a:endParaRPr dirty="0"/>
          </a:p>
        </p:txBody>
      </p:sp>
      <p:sp>
        <p:nvSpPr>
          <p:cNvPr id="21" name="Round Single Corner Rectangle 20"/>
          <p:cNvSpPr/>
          <p:nvPr/>
        </p:nvSpPr>
        <p:spPr bwMode="ltGray">
          <a:xfrm rot="10800000" flipV="1">
            <a:off x="227013" y="234351"/>
            <a:ext cx="7238999"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3" name="Picture Placeholder 2"/>
          <p:cNvSpPr>
            <a:spLocks noGrp="1"/>
          </p:cNvSpPr>
          <p:nvPr>
            <p:ph type="pic" idx="1"/>
          </p:nvPr>
        </p:nvSpPr>
        <p:spPr>
          <a:xfrm flipH="1">
            <a:off x="457198" y="465283"/>
            <a:ext cx="6780215" cy="5249717"/>
          </a:xfrm>
          <a:prstGeom prst="round1Rect">
            <a:avLst>
              <a:gd name="adj" fmla="val 4287"/>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extLst>
      <p:ext uri="{BB962C8B-B14F-4D97-AF65-F5344CB8AC3E}">
        <p14:creationId xmlns:p14="http://schemas.microsoft.com/office/powerpoint/2010/main" val="35215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371600">
              <a:defRPr/>
            </a:lvl6pPr>
            <a:lvl7pPr marL="1600200">
              <a:defRPr/>
            </a:lvl7pPr>
            <a:lvl8pPr marL="1828800">
              <a:defRPr baseline="0"/>
            </a:lvl8pPr>
            <a:lvl9pPr marL="205740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10/14/2024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93813" y="582613"/>
            <a:ext cx="8183562" cy="5589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10/14/2024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
        <p:nvSpPr>
          <p:cNvPr id="2" name="Vertical Title 1"/>
          <p:cNvSpPr>
            <a:spLocks noGrp="1"/>
          </p:cNvSpPr>
          <p:nvPr>
            <p:ph type="title" orient="vert"/>
          </p:nvPr>
        </p:nvSpPr>
        <p:spPr>
          <a:xfrm>
            <a:off x="9705974" y="582613"/>
            <a:ext cx="1951037" cy="5589587"/>
          </a:xfrm>
        </p:spPr>
        <p:txBody>
          <a:bodyPr vert="eaVert"/>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96A35EAA-ED80-4FF1-942C-82B1D483AF60}"/>
              </a:ext>
            </a:extLst>
          </p:cNvPr>
          <p:cNvSpPr/>
          <p:nvPr/>
        </p:nvSpPr>
        <p:spPr>
          <a:xfrm rot="21133683" flipH="1">
            <a:off x="977373" y="481135"/>
            <a:ext cx="9375745"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sz="1799" dirty="0">
              <a:solidFill>
                <a:prstClr val="black"/>
              </a:solidFill>
            </a:endParaRPr>
          </a:p>
        </p:txBody>
      </p:sp>
      <p:sp>
        <p:nvSpPr>
          <p:cNvPr id="8" name="Freeform: Shape 7">
            <a:extLst>
              <a:ext uri="{FF2B5EF4-FFF2-40B4-BE49-F238E27FC236}">
                <a16:creationId xmlns:a16="http://schemas.microsoft.com/office/drawing/2014/main" xmlns="" id="{D415F49B-3CBC-46CF-AFB5-988852D0479E}"/>
              </a:ext>
            </a:extLst>
          </p:cNvPr>
          <p:cNvSpPr/>
          <p:nvPr/>
        </p:nvSpPr>
        <p:spPr>
          <a:xfrm rot="21133683" flipH="1">
            <a:off x="1010311" y="456231"/>
            <a:ext cx="9375745"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sz="1799" dirty="0">
              <a:solidFill>
                <a:prstClr val="black"/>
              </a:solidFill>
            </a:endParaRPr>
          </a:p>
        </p:txBody>
      </p:sp>
      <p:sp>
        <p:nvSpPr>
          <p:cNvPr id="2" name="Title 1">
            <a:extLst>
              <a:ext uri="{FF2B5EF4-FFF2-40B4-BE49-F238E27FC236}">
                <a16:creationId xmlns:a16="http://schemas.microsoft.com/office/drawing/2014/main" xmlns="" id="{D80FF0C0-FC1A-4C5B-9FE5-09BA33FF7EE3}"/>
              </a:ext>
            </a:extLst>
          </p:cNvPr>
          <p:cNvSpPr>
            <a:spLocks noGrp="1"/>
          </p:cNvSpPr>
          <p:nvPr>
            <p:ph type="ctrTitle"/>
          </p:nvPr>
        </p:nvSpPr>
        <p:spPr>
          <a:xfrm>
            <a:off x="1955883" y="1398182"/>
            <a:ext cx="7132588" cy="2870791"/>
          </a:xfrm>
        </p:spPr>
        <p:txBody>
          <a:bodyPr anchor="ctr">
            <a:normAutofit/>
          </a:bodyPr>
          <a:lstStyle>
            <a:lvl1pPr algn="ctr">
              <a:defRPr sz="4799"/>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6E989092-15F8-4341-8D94-9E799301C51A}"/>
              </a:ext>
            </a:extLst>
          </p:cNvPr>
          <p:cNvSpPr>
            <a:spLocks noGrp="1"/>
          </p:cNvSpPr>
          <p:nvPr>
            <p:ph type="subTitle" idx="1"/>
          </p:nvPr>
        </p:nvSpPr>
        <p:spPr>
          <a:xfrm>
            <a:off x="6269202" y="5135527"/>
            <a:ext cx="4396019" cy="1057938"/>
          </a:xfrm>
        </p:spPr>
        <p:txBody>
          <a:bodyPr anchor="ctr">
            <a:normAutofit/>
          </a:bodyPr>
          <a:lstStyle>
            <a:lvl1pPr marL="0" indent="0" algn="l">
              <a:lnSpc>
                <a:spcPct val="100000"/>
              </a:lnSpc>
              <a:buNone/>
              <a:defRPr sz="31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0F97328B-E858-4921-99C2-3B0BE1724C6F}"/>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ED381296-9B7B-4EF3-89B3-8B33E6070FEE}"/>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BEC2FE59-6CD1-4D0F-8A06-10CA2D3836CD}"/>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93117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E14D3C-7343-4DD7-B816-0D4D66BD61BF}"/>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E2409C8-4D7C-40EE-A12E-59CB555C72FE}"/>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1D1222D5-7193-4F59-83B4-3C19E8B1495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97781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BEFA1-A4AB-4CF4-B02E-57AAED5719D6}"/>
              </a:ext>
            </a:extLst>
          </p:cNvPr>
          <p:cNvSpPr>
            <a:spLocks noGrp="1"/>
          </p:cNvSpPr>
          <p:nvPr>
            <p:ph type="title"/>
          </p:nvPr>
        </p:nvSpPr>
        <p:spPr>
          <a:xfrm>
            <a:off x="1621549" y="1709739"/>
            <a:ext cx="9163385" cy="2963271"/>
          </a:xfrm>
        </p:spPr>
        <p:txBody>
          <a:bodyPr anchor="b"/>
          <a:lstStyle>
            <a:lvl1pPr algn="ctr">
              <a:defRPr sz="5998"/>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10AB406C-F19A-4393-9AD1-A300A7E452E8}"/>
              </a:ext>
            </a:extLst>
          </p:cNvPr>
          <p:cNvSpPr>
            <a:spLocks noGrp="1"/>
          </p:cNvSpPr>
          <p:nvPr>
            <p:ph type="body" idx="1"/>
          </p:nvPr>
        </p:nvSpPr>
        <p:spPr>
          <a:xfrm>
            <a:off x="1621549" y="4875029"/>
            <a:ext cx="9163385" cy="1052623"/>
          </a:xfrm>
        </p:spPr>
        <p:txBody>
          <a:bodyPr>
            <a:normAutofit/>
          </a:bodyPr>
          <a:lstStyle>
            <a:lvl1pPr marL="0" indent="0" algn="ctr">
              <a:buNone/>
              <a:defRPr sz="27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B7D7AE7-47F6-4023-8D44-8BA1DAB05FF2}"/>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57AB32FC-A974-44FC-9804-F871EE51DF2D}"/>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7E59ADE9-F40E-4E3B-AB8D-68CB1F4854A5}"/>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22164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EF53D69-34A7-451D-A902-5F6CD13343FE}"/>
              </a:ext>
            </a:extLst>
          </p:cNvPr>
          <p:cNvSpPr>
            <a:spLocks noGrp="1"/>
          </p:cNvSpPr>
          <p:nvPr>
            <p:ph sz="half" idx="1"/>
          </p:nvPr>
        </p:nvSpPr>
        <p:spPr>
          <a:xfrm>
            <a:off x="1020457" y="2095500"/>
            <a:ext cx="4997775"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16E1E0E2-7D34-48E0-8795-546D2F00E2CF}"/>
              </a:ext>
            </a:extLst>
          </p:cNvPr>
          <p:cNvSpPr>
            <a:spLocks noGrp="1"/>
          </p:cNvSpPr>
          <p:nvPr>
            <p:ph sz="half" idx="2"/>
          </p:nvPr>
        </p:nvSpPr>
        <p:spPr>
          <a:xfrm>
            <a:off x="6279421" y="2095500"/>
            <a:ext cx="5071422"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4E005476-6B6D-4BA3-919B-5335D6429852}"/>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F5DB6D41-07E2-4F6D-BB39-217957FE76C4}"/>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B3E0CA9C-BFED-484F-B765-EA8CE4B4B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77112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474AD2-5208-4201-90A7-F961876195F8}"/>
              </a:ext>
            </a:extLst>
          </p:cNvPr>
          <p:cNvSpPr>
            <a:spLocks noGrp="1"/>
          </p:cNvSpPr>
          <p:nvPr>
            <p:ph type="title"/>
          </p:nvPr>
        </p:nvSpPr>
        <p:spPr>
          <a:xfrm>
            <a:off x="1028432" y="702130"/>
            <a:ext cx="10323999"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D3A3FF53-BE24-42E9-BA12-BC5863CBFF1B}"/>
              </a:ext>
            </a:extLst>
          </p:cNvPr>
          <p:cNvSpPr>
            <a:spLocks noGrp="1"/>
          </p:cNvSpPr>
          <p:nvPr>
            <p:ph type="body" idx="1"/>
          </p:nvPr>
        </p:nvSpPr>
        <p:spPr>
          <a:xfrm>
            <a:off x="1028433" y="1827805"/>
            <a:ext cx="4967581" cy="814387"/>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67A84776-6678-4D27-9BE9-5D83FC9E884F}"/>
              </a:ext>
            </a:extLst>
          </p:cNvPr>
          <p:cNvSpPr>
            <a:spLocks noGrp="1"/>
          </p:cNvSpPr>
          <p:nvPr>
            <p:ph sz="half" idx="2"/>
          </p:nvPr>
        </p:nvSpPr>
        <p:spPr>
          <a:xfrm>
            <a:off x="1028433" y="2642191"/>
            <a:ext cx="4967581"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58BCA2E2-5B30-43B4-8FCD-23015451F221}"/>
              </a:ext>
            </a:extLst>
          </p:cNvPr>
          <p:cNvSpPr>
            <a:spLocks noGrp="1"/>
          </p:cNvSpPr>
          <p:nvPr>
            <p:ph type="body" sz="quarter" idx="3"/>
          </p:nvPr>
        </p:nvSpPr>
        <p:spPr>
          <a:xfrm>
            <a:off x="6279418" y="1827805"/>
            <a:ext cx="5085709" cy="814387"/>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CDA7B7A1-E670-4E7E-AEBA-340893DE8EE5}"/>
              </a:ext>
            </a:extLst>
          </p:cNvPr>
          <p:cNvSpPr>
            <a:spLocks noGrp="1"/>
          </p:cNvSpPr>
          <p:nvPr>
            <p:ph sz="quarter" idx="4"/>
          </p:nvPr>
        </p:nvSpPr>
        <p:spPr>
          <a:xfrm>
            <a:off x="6279418" y="2642191"/>
            <a:ext cx="5085709"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3244D3AE-982A-4CC3-8456-4D4B0E35D99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8" name="Footer Placeholder 7">
            <a:extLst>
              <a:ext uri="{FF2B5EF4-FFF2-40B4-BE49-F238E27FC236}">
                <a16:creationId xmlns:a16="http://schemas.microsoft.com/office/drawing/2014/main" xmlns="" id="{56FE3087-09F9-4436-8236-8693EA4984D8}"/>
              </a:ext>
            </a:extLst>
          </p:cNvPr>
          <p:cNvSpPr>
            <a:spLocks noGrp="1"/>
          </p:cNvSpPr>
          <p:nvPr>
            <p:ph type="ftr" sz="quarter" idx="11"/>
          </p:nvPr>
        </p:nvSpPr>
        <p:spPr/>
        <p:txBody>
          <a:bodyPr/>
          <a:lstStyle/>
          <a:p>
            <a:endParaRPr lang="en-US" dirty="0">
              <a:solidFill>
                <a:prstClr val="black"/>
              </a:solidFill>
            </a:endParaRPr>
          </a:p>
        </p:txBody>
      </p:sp>
      <p:sp>
        <p:nvSpPr>
          <p:cNvPr id="9" name="Slide Number Placeholder 8">
            <a:extLst>
              <a:ext uri="{FF2B5EF4-FFF2-40B4-BE49-F238E27FC236}">
                <a16:creationId xmlns:a16="http://schemas.microsoft.com/office/drawing/2014/main" xmlns="" id="{6C8413CB-0E24-4F96-AF8C-EE269ACCE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88163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155CAD1C-D319-4A48-8DF9-50699231C977}"/>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4" name="Footer Placeholder 3">
            <a:extLst>
              <a:ext uri="{FF2B5EF4-FFF2-40B4-BE49-F238E27FC236}">
                <a16:creationId xmlns:a16="http://schemas.microsoft.com/office/drawing/2014/main" xmlns="" id="{FE3D0181-83E0-4AB1-B372-24D6C075B03C}"/>
              </a:ext>
            </a:extLst>
          </p:cNvPr>
          <p:cNvSpPr>
            <a:spLocks noGrp="1"/>
          </p:cNvSpPr>
          <p:nvPr>
            <p:ph type="ftr" sz="quarter" idx="11"/>
          </p:nvPr>
        </p:nvSpPr>
        <p:spPr/>
        <p:txBody>
          <a:bodyPr/>
          <a:lstStyle/>
          <a:p>
            <a:endParaRPr lang="en-US" dirty="0">
              <a:solidFill>
                <a:prstClr val="black"/>
              </a:solidFill>
            </a:endParaRPr>
          </a:p>
        </p:txBody>
      </p:sp>
      <p:sp>
        <p:nvSpPr>
          <p:cNvPr id="5" name="Slide Number Placeholder 4">
            <a:extLst>
              <a:ext uri="{FF2B5EF4-FFF2-40B4-BE49-F238E27FC236}">
                <a16:creationId xmlns:a16="http://schemas.microsoft.com/office/drawing/2014/main" xmlns="" id="{D750352C-6317-4DD0-84C4-AE7DDAC55F0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
        <p:nvSpPr>
          <p:cNvPr id="6" name="Freeform: Shape 5">
            <a:extLst>
              <a:ext uri="{FF2B5EF4-FFF2-40B4-BE49-F238E27FC236}">
                <a16:creationId xmlns:a16="http://schemas.microsoft.com/office/drawing/2014/main" xmlns="" id="{48F340C5-9EBB-43D9-91F5-F767DBD59BBF}"/>
              </a:ext>
              <a:ext uri="{C183D7F6-B498-43B3-948B-1728B52AA6E4}">
                <adec:decorative xmlns:adec="http://schemas.microsoft.com/office/drawing/2017/decorative" xmlns="" val="1"/>
              </a:ext>
            </a:extLst>
          </p:cNvPr>
          <p:cNvSpPr/>
          <p:nvPr/>
        </p:nvSpPr>
        <p:spPr>
          <a:xfrm rot="492880">
            <a:off x="2400615" y="1130240"/>
            <a:ext cx="8979832"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sz="1799" dirty="0">
              <a:solidFill>
                <a:prstClr val="black"/>
              </a:solidFill>
            </a:endParaRPr>
          </a:p>
        </p:txBody>
      </p:sp>
      <p:sp>
        <p:nvSpPr>
          <p:cNvPr id="2" name="Title 1">
            <a:extLst>
              <a:ext uri="{FF2B5EF4-FFF2-40B4-BE49-F238E27FC236}">
                <a16:creationId xmlns:a16="http://schemas.microsoft.com/office/drawing/2014/main" xmlns="" id="{89ECC812-F2A9-46D4-9B78-6659C68ED4EE}"/>
              </a:ext>
            </a:extLst>
          </p:cNvPr>
          <p:cNvSpPr>
            <a:spLocks noGrp="1"/>
          </p:cNvSpPr>
          <p:nvPr>
            <p:ph type="title"/>
          </p:nvPr>
        </p:nvSpPr>
        <p:spPr>
          <a:xfrm>
            <a:off x="3411782" y="1932214"/>
            <a:ext cx="6965044"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xmlns="" id="{B7A37F60-69E7-41AC-BC9A-9DBC3B577269}"/>
              </a:ext>
              <a:ext uri="{C183D7F6-B498-43B3-948B-1728B52AA6E4}">
                <adec:decorative xmlns:adec="http://schemas.microsoft.com/office/drawing/2017/decorative" xmlns="" val="1"/>
              </a:ext>
            </a:extLst>
          </p:cNvPr>
          <p:cNvSpPr/>
          <p:nvPr/>
        </p:nvSpPr>
        <p:spPr>
          <a:xfrm rot="492880">
            <a:off x="2455029" y="1103025"/>
            <a:ext cx="8979832"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sz="1799" dirty="0">
              <a:solidFill>
                <a:prstClr val="black"/>
              </a:solidFill>
            </a:endParaRPr>
          </a:p>
        </p:txBody>
      </p:sp>
    </p:spTree>
    <p:extLst>
      <p:ext uri="{BB962C8B-B14F-4D97-AF65-F5344CB8AC3E}">
        <p14:creationId xmlns:p14="http://schemas.microsoft.com/office/powerpoint/2010/main" val="3452327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6D441F-9FBB-4F90-987A-39793DE0E7A0}"/>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3" name="Footer Placeholder 2">
            <a:extLst>
              <a:ext uri="{FF2B5EF4-FFF2-40B4-BE49-F238E27FC236}">
                <a16:creationId xmlns:a16="http://schemas.microsoft.com/office/drawing/2014/main" xmlns="" id="{53C92B1E-8D5D-45CA-9A8B-53E3B7FEC484}"/>
              </a:ext>
            </a:extLst>
          </p:cNvPr>
          <p:cNvSpPr>
            <a:spLocks noGrp="1"/>
          </p:cNvSpPr>
          <p:nvPr>
            <p:ph type="ftr" sz="quarter" idx="11"/>
          </p:nvPr>
        </p:nvSpPr>
        <p:spPr/>
        <p:txBody>
          <a:bodyPr/>
          <a:lstStyle/>
          <a:p>
            <a:endParaRPr lang="en-US" dirty="0">
              <a:solidFill>
                <a:prstClr val="black"/>
              </a:solidFill>
            </a:endParaRPr>
          </a:p>
        </p:txBody>
      </p:sp>
      <p:sp>
        <p:nvSpPr>
          <p:cNvPr id="4" name="Slide Number Placeholder 3">
            <a:extLst>
              <a:ext uri="{FF2B5EF4-FFF2-40B4-BE49-F238E27FC236}">
                <a16:creationId xmlns:a16="http://schemas.microsoft.com/office/drawing/2014/main" xmlns="" id="{31489E71-49A9-4CE9-AD1D-780A876BC35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7507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10/14/2024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4053A-B2EE-4E20-9723-6BB0BBD500FD}"/>
              </a:ext>
            </a:extLst>
          </p:cNvPr>
          <p:cNvSpPr>
            <a:spLocks noGrp="1"/>
          </p:cNvSpPr>
          <p:nvPr>
            <p:ph type="title"/>
          </p:nvPr>
        </p:nvSpPr>
        <p:spPr>
          <a:xfrm>
            <a:off x="839570" y="553273"/>
            <a:ext cx="3931213" cy="1732727"/>
          </a:xfrm>
        </p:spPr>
        <p:txBody>
          <a:bodyPr anchor="b">
            <a:normAutofit/>
          </a:bodyPr>
          <a:lstStyle>
            <a:lvl1pPr>
              <a:defRPr sz="3599"/>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7B065AB-0DF3-4C86-AB5F-EB65021FDB99}"/>
              </a:ext>
            </a:extLst>
          </p:cNvPr>
          <p:cNvSpPr>
            <a:spLocks noGrp="1"/>
          </p:cNvSpPr>
          <p:nvPr>
            <p:ph idx="1"/>
          </p:nvPr>
        </p:nvSpPr>
        <p:spPr>
          <a:xfrm>
            <a:off x="5414232" y="987426"/>
            <a:ext cx="5938198"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E2D99FAE-8825-466D-9F1E-3B7BAED2C05B}"/>
              </a:ext>
            </a:extLst>
          </p:cNvPr>
          <p:cNvSpPr>
            <a:spLocks noGrp="1"/>
          </p:cNvSpPr>
          <p:nvPr>
            <p:ph type="body" sz="half" idx="2"/>
          </p:nvPr>
        </p:nvSpPr>
        <p:spPr>
          <a:xfrm>
            <a:off x="839570" y="2368550"/>
            <a:ext cx="3931213" cy="3500438"/>
          </a:xfrm>
        </p:spPr>
        <p:txBody>
          <a:bodyP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93A6375-677F-4A58-B98D-18F3DEF8E62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E6B40F2C-7AE7-481B-856A-B3E26AE8B914}"/>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81E7C48C-9BD9-41CB-915E-A905B8869B70}"/>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82186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B6DE4-025D-4D93-A5D0-FB45897207DA}"/>
              </a:ext>
            </a:extLst>
          </p:cNvPr>
          <p:cNvSpPr>
            <a:spLocks noGrp="1"/>
          </p:cNvSpPr>
          <p:nvPr>
            <p:ph type="title"/>
          </p:nvPr>
        </p:nvSpPr>
        <p:spPr>
          <a:xfrm>
            <a:off x="839570" y="615916"/>
            <a:ext cx="3931213" cy="1670085"/>
          </a:xfrm>
        </p:spPr>
        <p:txBody>
          <a:bodyPr anchor="b">
            <a:normAutofit/>
          </a:bodyPr>
          <a:lstStyle>
            <a:lvl1pPr>
              <a:defRPr sz="3599"/>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993EE21-471F-4B7B-B7AF-192243A1278E}"/>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a:extLst>
              <a:ext uri="{FF2B5EF4-FFF2-40B4-BE49-F238E27FC236}">
                <a16:creationId xmlns:a16="http://schemas.microsoft.com/office/drawing/2014/main" xmlns="" id="{D146B769-8E40-42E6-8F62-C4347B0CE929}"/>
              </a:ext>
            </a:extLst>
          </p:cNvPr>
          <p:cNvSpPr>
            <a:spLocks noGrp="1"/>
          </p:cNvSpPr>
          <p:nvPr>
            <p:ph type="body" sz="half" idx="2"/>
          </p:nvPr>
        </p:nvSpPr>
        <p:spPr>
          <a:xfrm>
            <a:off x="839570" y="2365744"/>
            <a:ext cx="3931213" cy="3503244"/>
          </a:xfrm>
        </p:spPr>
        <p:txBody>
          <a:bodyP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7384DC6-1AA3-4779-8EDF-F4A877508EE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CD47F83E-FAF9-43E1-95CC-6F4EDD76B3CC}"/>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723D8C7B-B211-4BAF-9C05-09CF993B0DA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56632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62A84CB-FF9E-43D6-8805-B4ABB520D60C}"/>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CA7EE14-0A60-428B-BC0E-A50951E0E332}"/>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5D2A9A22-BBF2-4B23-B17F-B32AC87D290F}"/>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16778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5CC51B-E0BE-4D50-A04A-571F8BCAE2A7}"/>
              </a:ext>
            </a:extLst>
          </p:cNvPr>
          <p:cNvSpPr>
            <a:spLocks noGrp="1"/>
          </p:cNvSpPr>
          <p:nvPr>
            <p:ph type="title" orient="vert"/>
          </p:nvPr>
        </p:nvSpPr>
        <p:spPr>
          <a:xfrm>
            <a:off x="9097180" y="692150"/>
            <a:ext cx="2253663"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341F5607-7A89-4981-87F4-98BC7CE0A921}"/>
              </a:ext>
            </a:extLst>
          </p:cNvPr>
          <p:cNvSpPr>
            <a:spLocks noGrp="1"/>
          </p:cNvSpPr>
          <p:nvPr>
            <p:ph type="body" orient="vert" idx="1"/>
          </p:nvPr>
        </p:nvSpPr>
        <p:spPr>
          <a:xfrm>
            <a:off x="837982" y="692150"/>
            <a:ext cx="8106838"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820D5BE-275A-42D5-BCE1-357D53FC50C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11525F9A-B406-4028-AC92-D12450519F31}"/>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F7A70F0A-5147-4274-A0A1-BD21917945FE}"/>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59186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96A35EAA-ED80-4FF1-942C-82B1D483AF60}"/>
              </a:ext>
            </a:extLst>
          </p:cNvPr>
          <p:cNvSpPr/>
          <p:nvPr/>
        </p:nvSpPr>
        <p:spPr>
          <a:xfrm rot="21133683" flipH="1">
            <a:off x="977373" y="481135"/>
            <a:ext cx="9375745"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sz="1799" dirty="0">
              <a:solidFill>
                <a:prstClr val="black"/>
              </a:solidFill>
            </a:endParaRPr>
          </a:p>
        </p:txBody>
      </p:sp>
      <p:sp>
        <p:nvSpPr>
          <p:cNvPr id="8" name="Freeform: Shape 7">
            <a:extLst>
              <a:ext uri="{FF2B5EF4-FFF2-40B4-BE49-F238E27FC236}">
                <a16:creationId xmlns:a16="http://schemas.microsoft.com/office/drawing/2014/main" xmlns="" id="{D415F49B-3CBC-46CF-AFB5-988852D0479E}"/>
              </a:ext>
            </a:extLst>
          </p:cNvPr>
          <p:cNvSpPr/>
          <p:nvPr/>
        </p:nvSpPr>
        <p:spPr>
          <a:xfrm rot="21133683" flipH="1">
            <a:off x="1010311" y="456231"/>
            <a:ext cx="9375745"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sz="1799" dirty="0">
              <a:solidFill>
                <a:prstClr val="black"/>
              </a:solidFill>
            </a:endParaRPr>
          </a:p>
        </p:txBody>
      </p:sp>
      <p:sp>
        <p:nvSpPr>
          <p:cNvPr id="2" name="Title 1">
            <a:extLst>
              <a:ext uri="{FF2B5EF4-FFF2-40B4-BE49-F238E27FC236}">
                <a16:creationId xmlns:a16="http://schemas.microsoft.com/office/drawing/2014/main" xmlns="" id="{D80FF0C0-FC1A-4C5B-9FE5-09BA33FF7EE3}"/>
              </a:ext>
            </a:extLst>
          </p:cNvPr>
          <p:cNvSpPr>
            <a:spLocks noGrp="1"/>
          </p:cNvSpPr>
          <p:nvPr>
            <p:ph type="ctrTitle"/>
          </p:nvPr>
        </p:nvSpPr>
        <p:spPr>
          <a:xfrm>
            <a:off x="1955883" y="1398182"/>
            <a:ext cx="7132588" cy="2870791"/>
          </a:xfrm>
        </p:spPr>
        <p:txBody>
          <a:bodyPr anchor="ctr">
            <a:normAutofit/>
          </a:bodyPr>
          <a:lstStyle>
            <a:lvl1pPr algn="ctr">
              <a:defRPr sz="4799"/>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6E989092-15F8-4341-8D94-9E799301C51A}"/>
              </a:ext>
            </a:extLst>
          </p:cNvPr>
          <p:cNvSpPr>
            <a:spLocks noGrp="1"/>
          </p:cNvSpPr>
          <p:nvPr>
            <p:ph type="subTitle" idx="1"/>
          </p:nvPr>
        </p:nvSpPr>
        <p:spPr>
          <a:xfrm>
            <a:off x="6269202" y="5135527"/>
            <a:ext cx="4396019" cy="1057938"/>
          </a:xfrm>
        </p:spPr>
        <p:txBody>
          <a:bodyPr anchor="ctr">
            <a:normAutofit/>
          </a:bodyPr>
          <a:lstStyle>
            <a:lvl1pPr marL="0" indent="0" algn="l">
              <a:lnSpc>
                <a:spcPct val="100000"/>
              </a:lnSpc>
              <a:buNone/>
              <a:defRPr sz="31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0F97328B-E858-4921-99C2-3B0BE1724C6F}"/>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ED381296-9B7B-4EF3-89B3-8B33E6070FEE}"/>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BEC2FE59-6CD1-4D0F-8A06-10CA2D3836CD}"/>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44671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E14D3C-7343-4DD7-B816-0D4D66BD61BF}"/>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E2409C8-4D7C-40EE-A12E-59CB555C72FE}"/>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1D1222D5-7193-4F59-83B4-3C19E8B1495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05695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BEFA1-A4AB-4CF4-B02E-57AAED5719D6}"/>
              </a:ext>
            </a:extLst>
          </p:cNvPr>
          <p:cNvSpPr>
            <a:spLocks noGrp="1"/>
          </p:cNvSpPr>
          <p:nvPr>
            <p:ph type="title"/>
          </p:nvPr>
        </p:nvSpPr>
        <p:spPr>
          <a:xfrm>
            <a:off x="1621549" y="1709739"/>
            <a:ext cx="9163385" cy="2963271"/>
          </a:xfrm>
        </p:spPr>
        <p:txBody>
          <a:bodyPr anchor="b"/>
          <a:lstStyle>
            <a:lvl1pPr algn="ctr">
              <a:defRPr sz="5998"/>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10AB406C-F19A-4393-9AD1-A300A7E452E8}"/>
              </a:ext>
            </a:extLst>
          </p:cNvPr>
          <p:cNvSpPr>
            <a:spLocks noGrp="1"/>
          </p:cNvSpPr>
          <p:nvPr>
            <p:ph type="body" idx="1"/>
          </p:nvPr>
        </p:nvSpPr>
        <p:spPr>
          <a:xfrm>
            <a:off x="1621549" y="4875029"/>
            <a:ext cx="9163385" cy="1052623"/>
          </a:xfrm>
        </p:spPr>
        <p:txBody>
          <a:bodyPr>
            <a:normAutofit/>
          </a:bodyPr>
          <a:lstStyle>
            <a:lvl1pPr marL="0" indent="0" algn="ctr">
              <a:buNone/>
              <a:defRPr sz="27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B7D7AE7-47F6-4023-8D44-8BA1DAB05FF2}"/>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57AB32FC-A974-44FC-9804-F871EE51DF2D}"/>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7E59ADE9-F40E-4E3B-AB8D-68CB1F4854A5}"/>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19447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EF53D69-34A7-451D-A902-5F6CD13343FE}"/>
              </a:ext>
            </a:extLst>
          </p:cNvPr>
          <p:cNvSpPr>
            <a:spLocks noGrp="1"/>
          </p:cNvSpPr>
          <p:nvPr>
            <p:ph sz="half" idx="1"/>
          </p:nvPr>
        </p:nvSpPr>
        <p:spPr>
          <a:xfrm>
            <a:off x="1020457" y="2095500"/>
            <a:ext cx="4997775"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16E1E0E2-7D34-48E0-8795-546D2F00E2CF}"/>
              </a:ext>
            </a:extLst>
          </p:cNvPr>
          <p:cNvSpPr>
            <a:spLocks noGrp="1"/>
          </p:cNvSpPr>
          <p:nvPr>
            <p:ph sz="half" idx="2"/>
          </p:nvPr>
        </p:nvSpPr>
        <p:spPr>
          <a:xfrm>
            <a:off x="6279421" y="2095500"/>
            <a:ext cx="5071422"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4E005476-6B6D-4BA3-919B-5335D6429852}"/>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F5DB6D41-07E2-4F6D-BB39-217957FE76C4}"/>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B3E0CA9C-BFED-484F-B765-EA8CE4B4B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08138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474AD2-5208-4201-90A7-F961876195F8}"/>
              </a:ext>
            </a:extLst>
          </p:cNvPr>
          <p:cNvSpPr>
            <a:spLocks noGrp="1"/>
          </p:cNvSpPr>
          <p:nvPr>
            <p:ph type="title"/>
          </p:nvPr>
        </p:nvSpPr>
        <p:spPr>
          <a:xfrm>
            <a:off x="1028432" y="702130"/>
            <a:ext cx="10323999"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D3A3FF53-BE24-42E9-BA12-BC5863CBFF1B}"/>
              </a:ext>
            </a:extLst>
          </p:cNvPr>
          <p:cNvSpPr>
            <a:spLocks noGrp="1"/>
          </p:cNvSpPr>
          <p:nvPr>
            <p:ph type="body" idx="1"/>
          </p:nvPr>
        </p:nvSpPr>
        <p:spPr>
          <a:xfrm>
            <a:off x="1028433" y="1827805"/>
            <a:ext cx="4967581" cy="814387"/>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67A84776-6678-4D27-9BE9-5D83FC9E884F}"/>
              </a:ext>
            </a:extLst>
          </p:cNvPr>
          <p:cNvSpPr>
            <a:spLocks noGrp="1"/>
          </p:cNvSpPr>
          <p:nvPr>
            <p:ph sz="half" idx="2"/>
          </p:nvPr>
        </p:nvSpPr>
        <p:spPr>
          <a:xfrm>
            <a:off x="1028433" y="2642191"/>
            <a:ext cx="4967581"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58BCA2E2-5B30-43B4-8FCD-23015451F221}"/>
              </a:ext>
            </a:extLst>
          </p:cNvPr>
          <p:cNvSpPr>
            <a:spLocks noGrp="1"/>
          </p:cNvSpPr>
          <p:nvPr>
            <p:ph type="body" sz="quarter" idx="3"/>
          </p:nvPr>
        </p:nvSpPr>
        <p:spPr>
          <a:xfrm>
            <a:off x="6279418" y="1827805"/>
            <a:ext cx="5085709" cy="814387"/>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CDA7B7A1-E670-4E7E-AEBA-340893DE8EE5}"/>
              </a:ext>
            </a:extLst>
          </p:cNvPr>
          <p:cNvSpPr>
            <a:spLocks noGrp="1"/>
          </p:cNvSpPr>
          <p:nvPr>
            <p:ph sz="quarter" idx="4"/>
          </p:nvPr>
        </p:nvSpPr>
        <p:spPr>
          <a:xfrm>
            <a:off x="6279418" y="2642191"/>
            <a:ext cx="5085709"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3244D3AE-982A-4CC3-8456-4D4B0E35D99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8" name="Footer Placeholder 7">
            <a:extLst>
              <a:ext uri="{FF2B5EF4-FFF2-40B4-BE49-F238E27FC236}">
                <a16:creationId xmlns:a16="http://schemas.microsoft.com/office/drawing/2014/main" xmlns="" id="{56FE3087-09F9-4436-8236-8693EA4984D8}"/>
              </a:ext>
            </a:extLst>
          </p:cNvPr>
          <p:cNvSpPr>
            <a:spLocks noGrp="1"/>
          </p:cNvSpPr>
          <p:nvPr>
            <p:ph type="ftr" sz="quarter" idx="11"/>
          </p:nvPr>
        </p:nvSpPr>
        <p:spPr/>
        <p:txBody>
          <a:bodyPr/>
          <a:lstStyle/>
          <a:p>
            <a:endParaRPr lang="en-US" dirty="0">
              <a:solidFill>
                <a:prstClr val="black"/>
              </a:solidFill>
            </a:endParaRPr>
          </a:p>
        </p:txBody>
      </p:sp>
      <p:sp>
        <p:nvSpPr>
          <p:cNvPr id="9" name="Slide Number Placeholder 8">
            <a:extLst>
              <a:ext uri="{FF2B5EF4-FFF2-40B4-BE49-F238E27FC236}">
                <a16:creationId xmlns:a16="http://schemas.microsoft.com/office/drawing/2014/main" xmlns="" id="{6C8413CB-0E24-4F96-AF8C-EE269ACCE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80532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155CAD1C-D319-4A48-8DF9-50699231C977}"/>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4" name="Footer Placeholder 3">
            <a:extLst>
              <a:ext uri="{FF2B5EF4-FFF2-40B4-BE49-F238E27FC236}">
                <a16:creationId xmlns:a16="http://schemas.microsoft.com/office/drawing/2014/main" xmlns="" id="{FE3D0181-83E0-4AB1-B372-24D6C075B03C}"/>
              </a:ext>
            </a:extLst>
          </p:cNvPr>
          <p:cNvSpPr>
            <a:spLocks noGrp="1"/>
          </p:cNvSpPr>
          <p:nvPr>
            <p:ph type="ftr" sz="quarter" idx="11"/>
          </p:nvPr>
        </p:nvSpPr>
        <p:spPr/>
        <p:txBody>
          <a:bodyPr/>
          <a:lstStyle/>
          <a:p>
            <a:endParaRPr lang="en-US" dirty="0">
              <a:solidFill>
                <a:prstClr val="black"/>
              </a:solidFill>
            </a:endParaRPr>
          </a:p>
        </p:txBody>
      </p:sp>
      <p:sp>
        <p:nvSpPr>
          <p:cNvPr id="5" name="Slide Number Placeholder 4">
            <a:extLst>
              <a:ext uri="{FF2B5EF4-FFF2-40B4-BE49-F238E27FC236}">
                <a16:creationId xmlns:a16="http://schemas.microsoft.com/office/drawing/2014/main" xmlns="" id="{D750352C-6317-4DD0-84C4-AE7DDAC55F0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
        <p:nvSpPr>
          <p:cNvPr id="6" name="Freeform: Shape 5">
            <a:extLst>
              <a:ext uri="{FF2B5EF4-FFF2-40B4-BE49-F238E27FC236}">
                <a16:creationId xmlns:a16="http://schemas.microsoft.com/office/drawing/2014/main" xmlns="" id="{48F340C5-9EBB-43D9-91F5-F767DBD59BBF}"/>
              </a:ext>
              <a:ext uri="{C183D7F6-B498-43B3-948B-1728B52AA6E4}">
                <adec:decorative xmlns:adec="http://schemas.microsoft.com/office/drawing/2017/decorative" xmlns="" val="1"/>
              </a:ext>
            </a:extLst>
          </p:cNvPr>
          <p:cNvSpPr/>
          <p:nvPr/>
        </p:nvSpPr>
        <p:spPr>
          <a:xfrm rot="492880">
            <a:off x="2400615" y="1130240"/>
            <a:ext cx="8979832"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sz="1799" dirty="0">
              <a:solidFill>
                <a:prstClr val="black"/>
              </a:solidFill>
            </a:endParaRPr>
          </a:p>
        </p:txBody>
      </p:sp>
      <p:sp>
        <p:nvSpPr>
          <p:cNvPr id="2" name="Title 1">
            <a:extLst>
              <a:ext uri="{FF2B5EF4-FFF2-40B4-BE49-F238E27FC236}">
                <a16:creationId xmlns:a16="http://schemas.microsoft.com/office/drawing/2014/main" xmlns="" id="{89ECC812-F2A9-46D4-9B78-6659C68ED4EE}"/>
              </a:ext>
            </a:extLst>
          </p:cNvPr>
          <p:cNvSpPr>
            <a:spLocks noGrp="1"/>
          </p:cNvSpPr>
          <p:nvPr>
            <p:ph type="title"/>
          </p:nvPr>
        </p:nvSpPr>
        <p:spPr>
          <a:xfrm>
            <a:off x="3411782" y="1932214"/>
            <a:ext cx="6965044"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xmlns="" id="{B7A37F60-69E7-41AC-BC9A-9DBC3B577269}"/>
              </a:ext>
              <a:ext uri="{C183D7F6-B498-43B3-948B-1728B52AA6E4}">
                <adec:decorative xmlns:adec="http://schemas.microsoft.com/office/drawing/2017/decorative" xmlns="" val="1"/>
              </a:ext>
            </a:extLst>
          </p:cNvPr>
          <p:cNvSpPr/>
          <p:nvPr/>
        </p:nvSpPr>
        <p:spPr>
          <a:xfrm rot="492880">
            <a:off x="2455029" y="1103025"/>
            <a:ext cx="8979832"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sz="1799" dirty="0">
              <a:solidFill>
                <a:prstClr val="black"/>
              </a:solidFill>
            </a:endParaRPr>
          </a:p>
        </p:txBody>
      </p:sp>
    </p:spTree>
    <p:extLst>
      <p:ext uri="{BB962C8B-B14F-4D97-AF65-F5344CB8AC3E}">
        <p14:creationId xmlns:p14="http://schemas.microsoft.com/office/powerpoint/2010/main" val="143354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1" name="Rectangle 10"/>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12" name="Rectangle 11"/>
          <p:cNvSpPr/>
          <p:nvPr/>
        </p:nvSpPr>
        <p:spPr>
          <a:xfrm>
            <a:off x="0" y="3"/>
            <a:ext cx="51800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3" name="Rectangle 12"/>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2" name="Title 1"/>
          <p:cNvSpPr>
            <a:spLocks noGrp="1"/>
          </p:cNvSpPr>
          <p:nvPr>
            <p:ph type="ctrTitle"/>
          </p:nvPr>
        </p:nvSpPr>
        <p:spPr>
          <a:xfrm>
            <a:off x="608013" y="914400"/>
            <a:ext cx="4190999"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597799" y="4953000"/>
            <a:ext cx="4201213"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10/14/2024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
        <p:nvSpPr>
          <p:cNvPr id="14" name="Picture Placeholder 4"/>
          <p:cNvSpPr>
            <a:spLocks noGrp="1"/>
          </p:cNvSpPr>
          <p:nvPr>
            <p:ph type="pic" sz="quarter" idx="13"/>
          </p:nvPr>
        </p:nvSpPr>
        <p:spPr>
          <a:xfrm>
            <a:off x="5180013" y="228600"/>
            <a:ext cx="6781800" cy="5715000"/>
          </a:xfrm>
          <a:prstGeom prst="round1Rect">
            <a:avLst>
              <a:gd name="adj" fmla="val 5636"/>
            </a:avLst>
          </a:prstGeom>
          <a:solidFill>
            <a:schemeClr val="bg2"/>
          </a:solidFill>
        </p:spPr>
        <p:txBody>
          <a:bodyPr tIns="914400"/>
          <a:lstStyle>
            <a:lvl1pPr marL="0" indent="0" algn="ctr">
              <a:buNone/>
              <a:defRPr/>
            </a:lvl1pPr>
          </a:lstStyle>
          <a:p>
            <a:r>
              <a:rPr lang="en-US" dirty="0"/>
              <a:t>Click icon to add picture</a:t>
            </a:r>
            <a:endParaRPr dirty="0"/>
          </a:p>
        </p:txBody>
      </p:sp>
    </p:spTree>
    <p:extLst>
      <p:ext uri="{BB962C8B-B14F-4D97-AF65-F5344CB8AC3E}">
        <p14:creationId xmlns:p14="http://schemas.microsoft.com/office/powerpoint/2010/main" val="41871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6D441F-9FBB-4F90-987A-39793DE0E7A0}"/>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3" name="Footer Placeholder 2">
            <a:extLst>
              <a:ext uri="{FF2B5EF4-FFF2-40B4-BE49-F238E27FC236}">
                <a16:creationId xmlns:a16="http://schemas.microsoft.com/office/drawing/2014/main" xmlns="" id="{53C92B1E-8D5D-45CA-9A8B-53E3B7FEC484}"/>
              </a:ext>
            </a:extLst>
          </p:cNvPr>
          <p:cNvSpPr>
            <a:spLocks noGrp="1"/>
          </p:cNvSpPr>
          <p:nvPr>
            <p:ph type="ftr" sz="quarter" idx="11"/>
          </p:nvPr>
        </p:nvSpPr>
        <p:spPr/>
        <p:txBody>
          <a:bodyPr/>
          <a:lstStyle/>
          <a:p>
            <a:endParaRPr lang="en-US" dirty="0">
              <a:solidFill>
                <a:prstClr val="black"/>
              </a:solidFill>
            </a:endParaRPr>
          </a:p>
        </p:txBody>
      </p:sp>
      <p:sp>
        <p:nvSpPr>
          <p:cNvPr id="4" name="Slide Number Placeholder 3">
            <a:extLst>
              <a:ext uri="{FF2B5EF4-FFF2-40B4-BE49-F238E27FC236}">
                <a16:creationId xmlns:a16="http://schemas.microsoft.com/office/drawing/2014/main" xmlns="" id="{31489E71-49A9-4CE9-AD1D-780A876BC35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81857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4053A-B2EE-4E20-9723-6BB0BBD500FD}"/>
              </a:ext>
            </a:extLst>
          </p:cNvPr>
          <p:cNvSpPr>
            <a:spLocks noGrp="1"/>
          </p:cNvSpPr>
          <p:nvPr>
            <p:ph type="title"/>
          </p:nvPr>
        </p:nvSpPr>
        <p:spPr>
          <a:xfrm>
            <a:off x="839570" y="553273"/>
            <a:ext cx="3931213" cy="1732727"/>
          </a:xfrm>
        </p:spPr>
        <p:txBody>
          <a:bodyPr anchor="b">
            <a:normAutofit/>
          </a:bodyPr>
          <a:lstStyle>
            <a:lvl1pPr>
              <a:defRPr sz="3599"/>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7B065AB-0DF3-4C86-AB5F-EB65021FDB99}"/>
              </a:ext>
            </a:extLst>
          </p:cNvPr>
          <p:cNvSpPr>
            <a:spLocks noGrp="1"/>
          </p:cNvSpPr>
          <p:nvPr>
            <p:ph idx="1"/>
          </p:nvPr>
        </p:nvSpPr>
        <p:spPr>
          <a:xfrm>
            <a:off x="5414232" y="987426"/>
            <a:ext cx="5938198"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E2D99FAE-8825-466D-9F1E-3B7BAED2C05B}"/>
              </a:ext>
            </a:extLst>
          </p:cNvPr>
          <p:cNvSpPr>
            <a:spLocks noGrp="1"/>
          </p:cNvSpPr>
          <p:nvPr>
            <p:ph type="body" sz="half" idx="2"/>
          </p:nvPr>
        </p:nvSpPr>
        <p:spPr>
          <a:xfrm>
            <a:off x="839570" y="2368550"/>
            <a:ext cx="3931213" cy="3500438"/>
          </a:xfrm>
        </p:spPr>
        <p:txBody>
          <a:bodyP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93A6375-677F-4A58-B98D-18F3DEF8E62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E6B40F2C-7AE7-481B-856A-B3E26AE8B914}"/>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81E7C48C-9BD9-41CB-915E-A905B8869B70}"/>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41216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B6DE4-025D-4D93-A5D0-FB45897207DA}"/>
              </a:ext>
            </a:extLst>
          </p:cNvPr>
          <p:cNvSpPr>
            <a:spLocks noGrp="1"/>
          </p:cNvSpPr>
          <p:nvPr>
            <p:ph type="title"/>
          </p:nvPr>
        </p:nvSpPr>
        <p:spPr>
          <a:xfrm>
            <a:off x="839570" y="615916"/>
            <a:ext cx="3931213" cy="1670085"/>
          </a:xfrm>
        </p:spPr>
        <p:txBody>
          <a:bodyPr anchor="b">
            <a:normAutofit/>
          </a:bodyPr>
          <a:lstStyle>
            <a:lvl1pPr>
              <a:defRPr sz="3599"/>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993EE21-471F-4B7B-B7AF-192243A1278E}"/>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a:extLst>
              <a:ext uri="{FF2B5EF4-FFF2-40B4-BE49-F238E27FC236}">
                <a16:creationId xmlns:a16="http://schemas.microsoft.com/office/drawing/2014/main" xmlns="" id="{D146B769-8E40-42E6-8F62-C4347B0CE929}"/>
              </a:ext>
            </a:extLst>
          </p:cNvPr>
          <p:cNvSpPr>
            <a:spLocks noGrp="1"/>
          </p:cNvSpPr>
          <p:nvPr>
            <p:ph type="body" sz="half" idx="2"/>
          </p:nvPr>
        </p:nvSpPr>
        <p:spPr>
          <a:xfrm>
            <a:off x="839570" y="2365744"/>
            <a:ext cx="3931213" cy="3503244"/>
          </a:xfrm>
        </p:spPr>
        <p:txBody>
          <a:bodyP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7384DC6-1AA3-4779-8EDF-F4A877508EE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CD47F83E-FAF9-43E1-95CC-6F4EDD76B3CC}"/>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723D8C7B-B211-4BAF-9C05-09CF993B0DA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32079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62A84CB-FF9E-43D6-8805-B4ABB520D60C}"/>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CA7EE14-0A60-428B-BC0E-A50951E0E332}"/>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5D2A9A22-BBF2-4B23-B17F-B32AC87D290F}"/>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61027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5CC51B-E0BE-4D50-A04A-571F8BCAE2A7}"/>
              </a:ext>
            </a:extLst>
          </p:cNvPr>
          <p:cNvSpPr>
            <a:spLocks noGrp="1"/>
          </p:cNvSpPr>
          <p:nvPr>
            <p:ph type="title" orient="vert"/>
          </p:nvPr>
        </p:nvSpPr>
        <p:spPr>
          <a:xfrm>
            <a:off x="9097180" y="692150"/>
            <a:ext cx="2253663"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341F5607-7A89-4981-87F4-98BC7CE0A921}"/>
              </a:ext>
            </a:extLst>
          </p:cNvPr>
          <p:cNvSpPr>
            <a:spLocks noGrp="1"/>
          </p:cNvSpPr>
          <p:nvPr>
            <p:ph type="body" orient="vert" idx="1"/>
          </p:nvPr>
        </p:nvSpPr>
        <p:spPr>
          <a:xfrm>
            <a:off x="837982" y="692150"/>
            <a:ext cx="8106838"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820D5BE-275A-42D5-BCE1-357D53FC50C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11525F9A-B406-4028-AC92-D12450519F31}"/>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F7A70F0A-5147-4274-A0A1-BD21917945FE}"/>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76616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96A35EAA-ED80-4FF1-942C-82B1D483AF60}"/>
              </a:ext>
            </a:extLst>
          </p:cNvPr>
          <p:cNvSpPr/>
          <p:nvPr/>
        </p:nvSpPr>
        <p:spPr>
          <a:xfrm rot="21133683" flipH="1">
            <a:off x="977373" y="481135"/>
            <a:ext cx="9375745"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sz="1799" dirty="0">
              <a:solidFill>
                <a:prstClr val="black"/>
              </a:solidFill>
            </a:endParaRPr>
          </a:p>
        </p:txBody>
      </p:sp>
      <p:sp>
        <p:nvSpPr>
          <p:cNvPr id="8" name="Freeform: Shape 7">
            <a:extLst>
              <a:ext uri="{FF2B5EF4-FFF2-40B4-BE49-F238E27FC236}">
                <a16:creationId xmlns:a16="http://schemas.microsoft.com/office/drawing/2014/main" xmlns="" id="{D415F49B-3CBC-46CF-AFB5-988852D0479E}"/>
              </a:ext>
            </a:extLst>
          </p:cNvPr>
          <p:cNvSpPr/>
          <p:nvPr/>
        </p:nvSpPr>
        <p:spPr>
          <a:xfrm rot="21133683" flipH="1">
            <a:off x="1010311" y="456231"/>
            <a:ext cx="9375745"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sz="1799" dirty="0">
              <a:solidFill>
                <a:prstClr val="black"/>
              </a:solidFill>
            </a:endParaRPr>
          </a:p>
        </p:txBody>
      </p:sp>
      <p:sp>
        <p:nvSpPr>
          <p:cNvPr id="2" name="Title 1">
            <a:extLst>
              <a:ext uri="{FF2B5EF4-FFF2-40B4-BE49-F238E27FC236}">
                <a16:creationId xmlns:a16="http://schemas.microsoft.com/office/drawing/2014/main" xmlns="" id="{D80FF0C0-FC1A-4C5B-9FE5-09BA33FF7EE3}"/>
              </a:ext>
            </a:extLst>
          </p:cNvPr>
          <p:cNvSpPr>
            <a:spLocks noGrp="1"/>
          </p:cNvSpPr>
          <p:nvPr>
            <p:ph type="ctrTitle"/>
          </p:nvPr>
        </p:nvSpPr>
        <p:spPr>
          <a:xfrm>
            <a:off x="1955883" y="1398182"/>
            <a:ext cx="7132588" cy="2870791"/>
          </a:xfrm>
        </p:spPr>
        <p:txBody>
          <a:bodyPr anchor="ctr">
            <a:normAutofit/>
          </a:bodyPr>
          <a:lstStyle>
            <a:lvl1pPr algn="ctr">
              <a:defRPr sz="4799"/>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6E989092-15F8-4341-8D94-9E799301C51A}"/>
              </a:ext>
            </a:extLst>
          </p:cNvPr>
          <p:cNvSpPr>
            <a:spLocks noGrp="1"/>
          </p:cNvSpPr>
          <p:nvPr>
            <p:ph type="subTitle" idx="1"/>
          </p:nvPr>
        </p:nvSpPr>
        <p:spPr>
          <a:xfrm>
            <a:off x="6269202" y="5135527"/>
            <a:ext cx="4396019" cy="1057938"/>
          </a:xfrm>
        </p:spPr>
        <p:txBody>
          <a:bodyPr anchor="ctr">
            <a:normAutofit/>
          </a:bodyPr>
          <a:lstStyle>
            <a:lvl1pPr marL="0" indent="0" algn="l">
              <a:lnSpc>
                <a:spcPct val="100000"/>
              </a:lnSpc>
              <a:buNone/>
              <a:defRPr sz="31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0F97328B-E858-4921-99C2-3B0BE1724C6F}"/>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ED381296-9B7B-4EF3-89B3-8B33E6070FEE}"/>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BEC2FE59-6CD1-4D0F-8A06-10CA2D3836CD}"/>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20600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E14D3C-7343-4DD7-B816-0D4D66BD61BF}"/>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E2409C8-4D7C-40EE-A12E-59CB555C72FE}"/>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1D1222D5-7193-4F59-83B4-3C19E8B1495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08287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BEFA1-A4AB-4CF4-B02E-57AAED5719D6}"/>
              </a:ext>
            </a:extLst>
          </p:cNvPr>
          <p:cNvSpPr>
            <a:spLocks noGrp="1"/>
          </p:cNvSpPr>
          <p:nvPr>
            <p:ph type="title"/>
          </p:nvPr>
        </p:nvSpPr>
        <p:spPr>
          <a:xfrm>
            <a:off x="1621549" y="1709739"/>
            <a:ext cx="9163385" cy="2963271"/>
          </a:xfrm>
        </p:spPr>
        <p:txBody>
          <a:bodyPr anchor="b"/>
          <a:lstStyle>
            <a:lvl1pPr algn="ctr">
              <a:defRPr sz="5998"/>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10AB406C-F19A-4393-9AD1-A300A7E452E8}"/>
              </a:ext>
            </a:extLst>
          </p:cNvPr>
          <p:cNvSpPr>
            <a:spLocks noGrp="1"/>
          </p:cNvSpPr>
          <p:nvPr>
            <p:ph type="body" idx="1"/>
          </p:nvPr>
        </p:nvSpPr>
        <p:spPr>
          <a:xfrm>
            <a:off x="1621549" y="4875029"/>
            <a:ext cx="9163385" cy="1052623"/>
          </a:xfrm>
        </p:spPr>
        <p:txBody>
          <a:bodyPr>
            <a:normAutofit/>
          </a:bodyPr>
          <a:lstStyle>
            <a:lvl1pPr marL="0" indent="0" algn="ctr">
              <a:buNone/>
              <a:defRPr sz="27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B7D7AE7-47F6-4023-8D44-8BA1DAB05FF2}"/>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57AB32FC-A974-44FC-9804-F871EE51DF2D}"/>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7E59ADE9-F40E-4E3B-AB8D-68CB1F4854A5}"/>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81506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EF53D69-34A7-451D-A902-5F6CD13343FE}"/>
              </a:ext>
            </a:extLst>
          </p:cNvPr>
          <p:cNvSpPr>
            <a:spLocks noGrp="1"/>
          </p:cNvSpPr>
          <p:nvPr>
            <p:ph sz="half" idx="1"/>
          </p:nvPr>
        </p:nvSpPr>
        <p:spPr>
          <a:xfrm>
            <a:off x="1020457" y="2095500"/>
            <a:ext cx="4997775"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16E1E0E2-7D34-48E0-8795-546D2F00E2CF}"/>
              </a:ext>
            </a:extLst>
          </p:cNvPr>
          <p:cNvSpPr>
            <a:spLocks noGrp="1"/>
          </p:cNvSpPr>
          <p:nvPr>
            <p:ph sz="half" idx="2"/>
          </p:nvPr>
        </p:nvSpPr>
        <p:spPr>
          <a:xfrm>
            <a:off x="6279421" y="2095500"/>
            <a:ext cx="5071422"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4E005476-6B6D-4BA3-919B-5335D6429852}"/>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F5DB6D41-07E2-4F6D-BB39-217957FE76C4}"/>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B3E0CA9C-BFED-484F-B765-EA8CE4B4B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21032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474AD2-5208-4201-90A7-F961876195F8}"/>
              </a:ext>
            </a:extLst>
          </p:cNvPr>
          <p:cNvSpPr>
            <a:spLocks noGrp="1"/>
          </p:cNvSpPr>
          <p:nvPr>
            <p:ph type="title"/>
          </p:nvPr>
        </p:nvSpPr>
        <p:spPr>
          <a:xfrm>
            <a:off x="1028432" y="702130"/>
            <a:ext cx="10323999"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D3A3FF53-BE24-42E9-BA12-BC5863CBFF1B}"/>
              </a:ext>
            </a:extLst>
          </p:cNvPr>
          <p:cNvSpPr>
            <a:spLocks noGrp="1"/>
          </p:cNvSpPr>
          <p:nvPr>
            <p:ph type="body" idx="1"/>
          </p:nvPr>
        </p:nvSpPr>
        <p:spPr>
          <a:xfrm>
            <a:off x="1028433" y="1827805"/>
            <a:ext cx="4967581" cy="814387"/>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67A84776-6678-4D27-9BE9-5D83FC9E884F}"/>
              </a:ext>
            </a:extLst>
          </p:cNvPr>
          <p:cNvSpPr>
            <a:spLocks noGrp="1"/>
          </p:cNvSpPr>
          <p:nvPr>
            <p:ph sz="half" idx="2"/>
          </p:nvPr>
        </p:nvSpPr>
        <p:spPr>
          <a:xfrm>
            <a:off x="1028433" y="2642191"/>
            <a:ext cx="4967581"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58BCA2E2-5B30-43B4-8FCD-23015451F221}"/>
              </a:ext>
            </a:extLst>
          </p:cNvPr>
          <p:cNvSpPr>
            <a:spLocks noGrp="1"/>
          </p:cNvSpPr>
          <p:nvPr>
            <p:ph type="body" sz="quarter" idx="3"/>
          </p:nvPr>
        </p:nvSpPr>
        <p:spPr>
          <a:xfrm>
            <a:off x="6279418" y="1827805"/>
            <a:ext cx="5085709" cy="814387"/>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CDA7B7A1-E670-4E7E-AEBA-340893DE8EE5}"/>
              </a:ext>
            </a:extLst>
          </p:cNvPr>
          <p:cNvSpPr>
            <a:spLocks noGrp="1"/>
          </p:cNvSpPr>
          <p:nvPr>
            <p:ph sz="quarter" idx="4"/>
          </p:nvPr>
        </p:nvSpPr>
        <p:spPr>
          <a:xfrm>
            <a:off x="6279418" y="2642191"/>
            <a:ext cx="5085709"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3244D3AE-982A-4CC3-8456-4D4B0E35D99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8" name="Footer Placeholder 7">
            <a:extLst>
              <a:ext uri="{FF2B5EF4-FFF2-40B4-BE49-F238E27FC236}">
                <a16:creationId xmlns:a16="http://schemas.microsoft.com/office/drawing/2014/main" xmlns="" id="{56FE3087-09F9-4436-8236-8693EA4984D8}"/>
              </a:ext>
            </a:extLst>
          </p:cNvPr>
          <p:cNvSpPr>
            <a:spLocks noGrp="1"/>
          </p:cNvSpPr>
          <p:nvPr>
            <p:ph type="ftr" sz="quarter" idx="11"/>
          </p:nvPr>
        </p:nvSpPr>
        <p:spPr/>
        <p:txBody>
          <a:bodyPr/>
          <a:lstStyle/>
          <a:p>
            <a:endParaRPr lang="en-US" dirty="0">
              <a:solidFill>
                <a:prstClr val="black"/>
              </a:solidFill>
            </a:endParaRPr>
          </a:p>
        </p:txBody>
      </p:sp>
      <p:sp>
        <p:nvSpPr>
          <p:cNvPr id="9" name="Slide Number Placeholder 8">
            <a:extLst>
              <a:ext uri="{FF2B5EF4-FFF2-40B4-BE49-F238E27FC236}">
                <a16:creationId xmlns:a16="http://schemas.microsoft.com/office/drawing/2014/main" xmlns="" id="{6C8413CB-0E24-4F96-AF8C-EE269ACCE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9113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2876"/>
            <a:ext cx="12188952"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9" name="Rectangle 8"/>
          <p:cNvSpPr/>
          <p:nvPr/>
        </p:nvSpPr>
        <p:spPr>
          <a:xfrm>
            <a:off x="7451144" y="0"/>
            <a:ext cx="4737681"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0" name="Round Single Corner Rectangle 9"/>
          <p:cNvSpPr/>
          <p:nvPr/>
        </p:nvSpPr>
        <p:spPr bwMode="ltGray">
          <a:xfrm rot="10800000" flipV="1">
            <a:off x="219973" y="234351"/>
            <a:ext cx="7237410" cy="60140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11" name="Rectangle 10"/>
          <p:cNvSpPr/>
          <p:nvPr/>
        </p:nvSpPr>
        <p:spPr>
          <a:xfrm>
            <a:off x="0" y="6477000"/>
            <a:ext cx="121889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1293813" y="685800"/>
            <a:ext cx="5638801" cy="4191000"/>
          </a:xfrm>
        </p:spPr>
        <p:txBody>
          <a:bodyPr anchor="b">
            <a:no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293813" y="5029200"/>
            <a:ext cx="5638800" cy="914400"/>
          </a:xfrm>
        </p:spPr>
        <p:txBody>
          <a:bodyPr anchor="t">
            <a:normAutofit/>
          </a:bodyPr>
          <a:lstStyle>
            <a:lvl1pPr marL="0" indent="0">
              <a:spcBef>
                <a:spcPts val="0"/>
              </a:spcBef>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10/14/2024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155CAD1C-D319-4A48-8DF9-50699231C977}"/>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4" name="Footer Placeholder 3">
            <a:extLst>
              <a:ext uri="{FF2B5EF4-FFF2-40B4-BE49-F238E27FC236}">
                <a16:creationId xmlns:a16="http://schemas.microsoft.com/office/drawing/2014/main" xmlns="" id="{FE3D0181-83E0-4AB1-B372-24D6C075B03C}"/>
              </a:ext>
            </a:extLst>
          </p:cNvPr>
          <p:cNvSpPr>
            <a:spLocks noGrp="1"/>
          </p:cNvSpPr>
          <p:nvPr>
            <p:ph type="ftr" sz="quarter" idx="11"/>
          </p:nvPr>
        </p:nvSpPr>
        <p:spPr/>
        <p:txBody>
          <a:bodyPr/>
          <a:lstStyle/>
          <a:p>
            <a:endParaRPr lang="en-US" dirty="0">
              <a:solidFill>
                <a:prstClr val="black"/>
              </a:solidFill>
            </a:endParaRPr>
          </a:p>
        </p:txBody>
      </p:sp>
      <p:sp>
        <p:nvSpPr>
          <p:cNvPr id="5" name="Slide Number Placeholder 4">
            <a:extLst>
              <a:ext uri="{FF2B5EF4-FFF2-40B4-BE49-F238E27FC236}">
                <a16:creationId xmlns:a16="http://schemas.microsoft.com/office/drawing/2014/main" xmlns="" id="{D750352C-6317-4DD0-84C4-AE7DDAC55F0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
        <p:nvSpPr>
          <p:cNvPr id="6" name="Freeform: Shape 5">
            <a:extLst>
              <a:ext uri="{FF2B5EF4-FFF2-40B4-BE49-F238E27FC236}">
                <a16:creationId xmlns:a16="http://schemas.microsoft.com/office/drawing/2014/main" xmlns="" id="{48F340C5-9EBB-43D9-91F5-F767DBD59BBF}"/>
              </a:ext>
              <a:ext uri="{C183D7F6-B498-43B3-948B-1728B52AA6E4}">
                <adec:decorative xmlns:adec="http://schemas.microsoft.com/office/drawing/2017/decorative" xmlns="" val="1"/>
              </a:ext>
            </a:extLst>
          </p:cNvPr>
          <p:cNvSpPr/>
          <p:nvPr/>
        </p:nvSpPr>
        <p:spPr>
          <a:xfrm rot="492880">
            <a:off x="2400615" y="1130240"/>
            <a:ext cx="8979832"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sz="1799" dirty="0">
              <a:solidFill>
                <a:prstClr val="black"/>
              </a:solidFill>
            </a:endParaRPr>
          </a:p>
        </p:txBody>
      </p:sp>
      <p:sp>
        <p:nvSpPr>
          <p:cNvPr id="2" name="Title 1">
            <a:extLst>
              <a:ext uri="{FF2B5EF4-FFF2-40B4-BE49-F238E27FC236}">
                <a16:creationId xmlns:a16="http://schemas.microsoft.com/office/drawing/2014/main" xmlns="" id="{89ECC812-F2A9-46D4-9B78-6659C68ED4EE}"/>
              </a:ext>
            </a:extLst>
          </p:cNvPr>
          <p:cNvSpPr>
            <a:spLocks noGrp="1"/>
          </p:cNvSpPr>
          <p:nvPr>
            <p:ph type="title"/>
          </p:nvPr>
        </p:nvSpPr>
        <p:spPr>
          <a:xfrm>
            <a:off x="3411782" y="1932214"/>
            <a:ext cx="6965044"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xmlns="" id="{B7A37F60-69E7-41AC-BC9A-9DBC3B577269}"/>
              </a:ext>
              <a:ext uri="{C183D7F6-B498-43B3-948B-1728B52AA6E4}">
                <adec:decorative xmlns:adec="http://schemas.microsoft.com/office/drawing/2017/decorative" xmlns="" val="1"/>
              </a:ext>
            </a:extLst>
          </p:cNvPr>
          <p:cNvSpPr/>
          <p:nvPr/>
        </p:nvSpPr>
        <p:spPr>
          <a:xfrm rot="492880">
            <a:off x="2455029" y="1103025"/>
            <a:ext cx="8979832"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sz="1799" dirty="0">
              <a:solidFill>
                <a:prstClr val="black"/>
              </a:solidFill>
            </a:endParaRPr>
          </a:p>
        </p:txBody>
      </p:sp>
    </p:spTree>
    <p:extLst>
      <p:ext uri="{BB962C8B-B14F-4D97-AF65-F5344CB8AC3E}">
        <p14:creationId xmlns:p14="http://schemas.microsoft.com/office/powerpoint/2010/main" val="4157806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6D441F-9FBB-4F90-987A-39793DE0E7A0}"/>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3" name="Footer Placeholder 2">
            <a:extLst>
              <a:ext uri="{FF2B5EF4-FFF2-40B4-BE49-F238E27FC236}">
                <a16:creationId xmlns:a16="http://schemas.microsoft.com/office/drawing/2014/main" xmlns="" id="{53C92B1E-8D5D-45CA-9A8B-53E3B7FEC484}"/>
              </a:ext>
            </a:extLst>
          </p:cNvPr>
          <p:cNvSpPr>
            <a:spLocks noGrp="1"/>
          </p:cNvSpPr>
          <p:nvPr>
            <p:ph type="ftr" sz="quarter" idx="11"/>
          </p:nvPr>
        </p:nvSpPr>
        <p:spPr/>
        <p:txBody>
          <a:bodyPr/>
          <a:lstStyle/>
          <a:p>
            <a:endParaRPr lang="en-US" dirty="0">
              <a:solidFill>
                <a:prstClr val="black"/>
              </a:solidFill>
            </a:endParaRPr>
          </a:p>
        </p:txBody>
      </p:sp>
      <p:sp>
        <p:nvSpPr>
          <p:cNvPr id="4" name="Slide Number Placeholder 3">
            <a:extLst>
              <a:ext uri="{FF2B5EF4-FFF2-40B4-BE49-F238E27FC236}">
                <a16:creationId xmlns:a16="http://schemas.microsoft.com/office/drawing/2014/main" xmlns="" id="{31489E71-49A9-4CE9-AD1D-780A876BC35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99318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4053A-B2EE-4E20-9723-6BB0BBD500FD}"/>
              </a:ext>
            </a:extLst>
          </p:cNvPr>
          <p:cNvSpPr>
            <a:spLocks noGrp="1"/>
          </p:cNvSpPr>
          <p:nvPr>
            <p:ph type="title"/>
          </p:nvPr>
        </p:nvSpPr>
        <p:spPr>
          <a:xfrm>
            <a:off x="839570" y="553273"/>
            <a:ext cx="3931213" cy="1732727"/>
          </a:xfrm>
        </p:spPr>
        <p:txBody>
          <a:bodyPr anchor="b">
            <a:normAutofit/>
          </a:bodyPr>
          <a:lstStyle>
            <a:lvl1pPr>
              <a:defRPr sz="3599"/>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7B065AB-0DF3-4C86-AB5F-EB65021FDB99}"/>
              </a:ext>
            </a:extLst>
          </p:cNvPr>
          <p:cNvSpPr>
            <a:spLocks noGrp="1"/>
          </p:cNvSpPr>
          <p:nvPr>
            <p:ph idx="1"/>
          </p:nvPr>
        </p:nvSpPr>
        <p:spPr>
          <a:xfrm>
            <a:off x="5414232" y="987426"/>
            <a:ext cx="5938198"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E2D99FAE-8825-466D-9F1E-3B7BAED2C05B}"/>
              </a:ext>
            </a:extLst>
          </p:cNvPr>
          <p:cNvSpPr>
            <a:spLocks noGrp="1"/>
          </p:cNvSpPr>
          <p:nvPr>
            <p:ph type="body" sz="half" idx="2"/>
          </p:nvPr>
        </p:nvSpPr>
        <p:spPr>
          <a:xfrm>
            <a:off x="839570" y="2368550"/>
            <a:ext cx="3931213" cy="3500438"/>
          </a:xfrm>
        </p:spPr>
        <p:txBody>
          <a:bodyP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93A6375-677F-4A58-B98D-18F3DEF8E62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E6B40F2C-7AE7-481B-856A-B3E26AE8B914}"/>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81E7C48C-9BD9-41CB-915E-A905B8869B70}"/>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545549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B6DE4-025D-4D93-A5D0-FB45897207DA}"/>
              </a:ext>
            </a:extLst>
          </p:cNvPr>
          <p:cNvSpPr>
            <a:spLocks noGrp="1"/>
          </p:cNvSpPr>
          <p:nvPr>
            <p:ph type="title"/>
          </p:nvPr>
        </p:nvSpPr>
        <p:spPr>
          <a:xfrm>
            <a:off x="839570" y="615916"/>
            <a:ext cx="3931213" cy="1670085"/>
          </a:xfrm>
        </p:spPr>
        <p:txBody>
          <a:bodyPr anchor="b">
            <a:normAutofit/>
          </a:bodyPr>
          <a:lstStyle>
            <a:lvl1pPr>
              <a:defRPr sz="3599"/>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993EE21-471F-4B7B-B7AF-192243A1278E}"/>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a:extLst>
              <a:ext uri="{FF2B5EF4-FFF2-40B4-BE49-F238E27FC236}">
                <a16:creationId xmlns:a16="http://schemas.microsoft.com/office/drawing/2014/main" xmlns="" id="{D146B769-8E40-42E6-8F62-C4347B0CE929}"/>
              </a:ext>
            </a:extLst>
          </p:cNvPr>
          <p:cNvSpPr>
            <a:spLocks noGrp="1"/>
          </p:cNvSpPr>
          <p:nvPr>
            <p:ph type="body" sz="half" idx="2"/>
          </p:nvPr>
        </p:nvSpPr>
        <p:spPr>
          <a:xfrm>
            <a:off x="839570" y="2365744"/>
            <a:ext cx="3931213" cy="3503244"/>
          </a:xfrm>
        </p:spPr>
        <p:txBody>
          <a:bodyP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7384DC6-1AA3-4779-8EDF-F4A877508EE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CD47F83E-FAF9-43E1-95CC-6F4EDD76B3CC}"/>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723D8C7B-B211-4BAF-9C05-09CF993B0DA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9360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62A84CB-FF9E-43D6-8805-B4ABB520D60C}"/>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CA7EE14-0A60-428B-BC0E-A50951E0E332}"/>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5D2A9A22-BBF2-4B23-B17F-B32AC87D290F}"/>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274758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5CC51B-E0BE-4D50-A04A-571F8BCAE2A7}"/>
              </a:ext>
            </a:extLst>
          </p:cNvPr>
          <p:cNvSpPr>
            <a:spLocks noGrp="1"/>
          </p:cNvSpPr>
          <p:nvPr>
            <p:ph type="title" orient="vert"/>
          </p:nvPr>
        </p:nvSpPr>
        <p:spPr>
          <a:xfrm>
            <a:off x="9097180" y="692150"/>
            <a:ext cx="2253663"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341F5607-7A89-4981-87F4-98BC7CE0A921}"/>
              </a:ext>
            </a:extLst>
          </p:cNvPr>
          <p:cNvSpPr>
            <a:spLocks noGrp="1"/>
          </p:cNvSpPr>
          <p:nvPr>
            <p:ph type="body" orient="vert" idx="1"/>
          </p:nvPr>
        </p:nvSpPr>
        <p:spPr>
          <a:xfrm>
            <a:off x="837982" y="692150"/>
            <a:ext cx="8106838"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820D5BE-275A-42D5-BCE1-357D53FC50C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11525F9A-B406-4028-AC92-D12450519F31}"/>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F7A70F0A-5147-4274-A0A1-BD21917945FE}"/>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36809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96A35EAA-ED80-4FF1-942C-82B1D483AF60}"/>
              </a:ext>
            </a:extLst>
          </p:cNvPr>
          <p:cNvSpPr/>
          <p:nvPr/>
        </p:nvSpPr>
        <p:spPr>
          <a:xfrm rot="21133683" flipH="1">
            <a:off x="977373" y="481135"/>
            <a:ext cx="9375745"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sz="1799" dirty="0">
              <a:solidFill>
                <a:prstClr val="black"/>
              </a:solidFill>
            </a:endParaRPr>
          </a:p>
        </p:txBody>
      </p:sp>
      <p:sp>
        <p:nvSpPr>
          <p:cNvPr id="8" name="Freeform: Shape 7">
            <a:extLst>
              <a:ext uri="{FF2B5EF4-FFF2-40B4-BE49-F238E27FC236}">
                <a16:creationId xmlns:a16="http://schemas.microsoft.com/office/drawing/2014/main" xmlns="" id="{D415F49B-3CBC-46CF-AFB5-988852D0479E}"/>
              </a:ext>
            </a:extLst>
          </p:cNvPr>
          <p:cNvSpPr/>
          <p:nvPr/>
        </p:nvSpPr>
        <p:spPr>
          <a:xfrm rot="21133683" flipH="1">
            <a:off x="1010311" y="456231"/>
            <a:ext cx="9375745"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sz="1799" dirty="0">
              <a:solidFill>
                <a:prstClr val="black"/>
              </a:solidFill>
            </a:endParaRPr>
          </a:p>
        </p:txBody>
      </p:sp>
      <p:sp>
        <p:nvSpPr>
          <p:cNvPr id="2" name="Title 1">
            <a:extLst>
              <a:ext uri="{FF2B5EF4-FFF2-40B4-BE49-F238E27FC236}">
                <a16:creationId xmlns:a16="http://schemas.microsoft.com/office/drawing/2014/main" xmlns="" id="{D80FF0C0-FC1A-4C5B-9FE5-09BA33FF7EE3}"/>
              </a:ext>
            </a:extLst>
          </p:cNvPr>
          <p:cNvSpPr>
            <a:spLocks noGrp="1"/>
          </p:cNvSpPr>
          <p:nvPr>
            <p:ph type="ctrTitle"/>
          </p:nvPr>
        </p:nvSpPr>
        <p:spPr>
          <a:xfrm>
            <a:off x="1955883" y="1398182"/>
            <a:ext cx="7132588" cy="2870791"/>
          </a:xfrm>
        </p:spPr>
        <p:txBody>
          <a:bodyPr anchor="ctr">
            <a:normAutofit/>
          </a:bodyPr>
          <a:lstStyle>
            <a:lvl1pPr algn="ctr">
              <a:defRPr sz="4799"/>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6E989092-15F8-4341-8D94-9E799301C51A}"/>
              </a:ext>
            </a:extLst>
          </p:cNvPr>
          <p:cNvSpPr>
            <a:spLocks noGrp="1"/>
          </p:cNvSpPr>
          <p:nvPr>
            <p:ph type="subTitle" idx="1"/>
          </p:nvPr>
        </p:nvSpPr>
        <p:spPr>
          <a:xfrm>
            <a:off x="6269202" y="5135527"/>
            <a:ext cx="4396019" cy="1057938"/>
          </a:xfrm>
        </p:spPr>
        <p:txBody>
          <a:bodyPr anchor="ctr">
            <a:normAutofit/>
          </a:bodyPr>
          <a:lstStyle>
            <a:lvl1pPr marL="0" indent="0" algn="l">
              <a:lnSpc>
                <a:spcPct val="100000"/>
              </a:lnSpc>
              <a:buNone/>
              <a:defRPr sz="31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0F97328B-E858-4921-99C2-3B0BE1724C6F}"/>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ED381296-9B7B-4EF3-89B3-8B33E6070FEE}"/>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BEC2FE59-6CD1-4D0F-8A06-10CA2D3836CD}"/>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00044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E14D3C-7343-4DD7-B816-0D4D66BD61BF}"/>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E2409C8-4D7C-40EE-A12E-59CB555C72FE}"/>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1D1222D5-7193-4F59-83B4-3C19E8B1495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44820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BEFA1-A4AB-4CF4-B02E-57AAED5719D6}"/>
              </a:ext>
            </a:extLst>
          </p:cNvPr>
          <p:cNvSpPr>
            <a:spLocks noGrp="1"/>
          </p:cNvSpPr>
          <p:nvPr>
            <p:ph type="title"/>
          </p:nvPr>
        </p:nvSpPr>
        <p:spPr>
          <a:xfrm>
            <a:off x="1621549" y="1709739"/>
            <a:ext cx="9163385" cy="2963271"/>
          </a:xfrm>
        </p:spPr>
        <p:txBody>
          <a:bodyPr anchor="b"/>
          <a:lstStyle>
            <a:lvl1pPr algn="ctr">
              <a:defRPr sz="5998"/>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10AB406C-F19A-4393-9AD1-A300A7E452E8}"/>
              </a:ext>
            </a:extLst>
          </p:cNvPr>
          <p:cNvSpPr>
            <a:spLocks noGrp="1"/>
          </p:cNvSpPr>
          <p:nvPr>
            <p:ph type="body" idx="1"/>
          </p:nvPr>
        </p:nvSpPr>
        <p:spPr>
          <a:xfrm>
            <a:off x="1621549" y="4875029"/>
            <a:ext cx="9163385" cy="1052623"/>
          </a:xfrm>
        </p:spPr>
        <p:txBody>
          <a:bodyPr>
            <a:normAutofit/>
          </a:bodyPr>
          <a:lstStyle>
            <a:lvl1pPr marL="0" indent="0" algn="ctr">
              <a:buNone/>
              <a:defRPr sz="27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B7D7AE7-47F6-4023-8D44-8BA1DAB05FF2}"/>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57AB32FC-A974-44FC-9804-F871EE51DF2D}"/>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7E59ADE9-F40E-4E3B-AB8D-68CB1F4854A5}"/>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7341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EF53D69-34A7-451D-A902-5F6CD13343FE}"/>
              </a:ext>
            </a:extLst>
          </p:cNvPr>
          <p:cNvSpPr>
            <a:spLocks noGrp="1"/>
          </p:cNvSpPr>
          <p:nvPr>
            <p:ph sz="half" idx="1"/>
          </p:nvPr>
        </p:nvSpPr>
        <p:spPr>
          <a:xfrm>
            <a:off x="1020457" y="2095500"/>
            <a:ext cx="4997775"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16E1E0E2-7D34-48E0-8795-546D2F00E2CF}"/>
              </a:ext>
            </a:extLst>
          </p:cNvPr>
          <p:cNvSpPr>
            <a:spLocks noGrp="1"/>
          </p:cNvSpPr>
          <p:nvPr>
            <p:ph sz="half" idx="2"/>
          </p:nvPr>
        </p:nvSpPr>
        <p:spPr>
          <a:xfrm>
            <a:off x="6279421" y="2095500"/>
            <a:ext cx="5071422"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4E005476-6B6D-4BA3-919B-5335D6429852}"/>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F5DB6D41-07E2-4F6D-BB39-217957FE76C4}"/>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B3E0CA9C-BFED-484F-B765-EA8CE4B4B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67727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981200"/>
            <a:ext cx="4648201" cy="4191000"/>
          </a:xfrm>
        </p:spPr>
        <p:txBody>
          <a:bodyPr>
            <a:normAutofit/>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a:lvl8pPr>
            <a:lvl9pPr marL="205740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1" y="1981200"/>
            <a:ext cx="4648203" cy="4191000"/>
          </a:xfrm>
        </p:spPr>
        <p:txBody>
          <a:bodyPr>
            <a:normAutofit/>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10/14/2024</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474AD2-5208-4201-90A7-F961876195F8}"/>
              </a:ext>
            </a:extLst>
          </p:cNvPr>
          <p:cNvSpPr>
            <a:spLocks noGrp="1"/>
          </p:cNvSpPr>
          <p:nvPr>
            <p:ph type="title"/>
          </p:nvPr>
        </p:nvSpPr>
        <p:spPr>
          <a:xfrm>
            <a:off x="1028432" y="702130"/>
            <a:ext cx="10323999"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D3A3FF53-BE24-42E9-BA12-BC5863CBFF1B}"/>
              </a:ext>
            </a:extLst>
          </p:cNvPr>
          <p:cNvSpPr>
            <a:spLocks noGrp="1"/>
          </p:cNvSpPr>
          <p:nvPr>
            <p:ph type="body" idx="1"/>
          </p:nvPr>
        </p:nvSpPr>
        <p:spPr>
          <a:xfrm>
            <a:off x="1028433" y="1827805"/>
            <a:ext cx="4967581" cy="814387"/>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67A84776-6678-4D27-9BE9-5D83FC9E884F}"/>
              </a:ext>
            </a:extLst>
          </p:cNvPr>
          <p:cNvSpPr>
            <a:spLocks noGrp="1"/>
          </p:cNvSpPr>
          <p:nvPr>
            <p:ph sz="half" idx="2"/>
          </p:nvPr>
        </p:nvSpPr>
        <p:spPr>
          <a:xfrm>
            <a:off x="1028433" y="2642191"/>
            <a:ext cx="4967581"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58BCA2E2-5B30-43B4-8FCD-23015451F221}"/>
              </a:ext>
            </a:extLst>
          </p:cNvPr>
          <p:cNvSpPr>
            <a:spLocks noGrp="1"/>
          </p:cNvSpPr>
          <p:nvPr>
            <p:ph type="body" sz="quarter" idx="3"/>
          </p:nvPr>
        </p:nvSpPr>
        <p:spPr>
          <a:xfrm>
            <a:off x="6279418" y="1827805"/>
            <a:ext cx="5085709" cy="814387"/>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CDA7B7A1-E670-4E7E-AEBA-340893DE8EE5}"/>
              </a:ext>
            </a:extLst>
          </p:cNvPr>
          <p:cNvSpPr>
            <a:spLocks noGrp="1"/>
          </p:cNvSpPr>
          <p:nvPr>
            <p:ph sz="quarter" idx="4"/>
          </p:nvPr>
        </p:nvSpPr>
        <p:spPr>
          <a:xfrm>
            <a:off x="6279418" y="2642191"/>
            <a:ext cx="5085709"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3244D3AE-982A-4CC3-8456-4D4B0E35D99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8" name="Footer Placeholder 7">
            <a:extLst>
              <a:ext uri="{FF2B5EF4-FFF2-40B4-BE49-F238E27FC236}">
                <a16:creationId xmlns:a16="http://schemas.microsoft.com/office/drawing/2014/main" xmlns="" id="{56FE3087-09F9-4436-8236-8693EA4984D8}"/>
              </a:ext>
            </a:extLst>
          </p:cNvPr>
          <p:cNvSpPr>
            <a:spLocks noGrp="1"/>
          </p:cNvSpPr>
          <p:nvPr>
            <p:ph type="ftr" sz="quarter" idx="11"/>
          </p:nvPr>
        </p:nvSpPr>
        <p:spPr/>
        <p:txBody>
          <a:bodyPr/>
          <a:lstStyle/>
          <a:p>
            <a:endParaRPr lang="en-US" dirty="0">
              <a:solidFill>
                <a:prstClr val="black"/>
              </a:solidFill>
            </a:endParaRPr>
          </a:p>
        </p:txBody>
      </p:sp>
      <p:sp>
        <p:nvSpPr>
          <p:cNvPr id="9" name="Slide Number Placeholder 8">
            <a:extLst>
              <a:ext uri="{FF2B5EF4-FFF2-40B4-BE49-F238E27FC236}">
                <a16:creationId xmlns:a16="http://schemas.microsoft.com/office/drawing/2014/main" xmlns="" id="{6C8413CB-0E24-4F96-AF8C-EE269ACCE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338250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155CAD1C-D319-4A48-8DF9-50699231C977}"/>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4" name="Footer Placeholder 3">
            <a:extLst>
              <a:ext uri="{FF2B5EF4-FFF2-40B4-BE49-F238E27FC236}">
                <a16:creationId xmlns:a16="http://schemas.microsoft.com/office/drawing/2014/main" xmlns="" id="{FE3D0181-83E0-4AB1-B372-24D6C075B03C}"/>
              </a:ext>
            </a:extLst>
          </p:cNvPr>
          <p:cNvSpPr>
            <a:spLocks noGrp="1"/>
          </p:cNvSpPr>
          <p:nvPr>
            <p:ph type="ftr" sz="quarter" idx="11"/>
          </p:nvPr>
        </p:nvSpPr>
        <p:spPr/>
        <p:txBody>
          <a:bodyPr/>
          <a:lstStyle/>
          <a:p>
            <a:endParaRPr lang="en-US" dirty="0">
              <a:solidFill>
                <a:prstClr val="black"/>
              </a:solidFill>
            </a:endParaRPr>
          </a:p>
        </p:txBody>
      </p:sp>
      <p:sp>
        <p:nvSpPr>
          <p:cNvPr id="5" name="Slide Number Placeholder 4">
            <a:extLst>
              <a:ext uri="{FF2B5EF4-FFF2-40B4-BE49-F238E27FC236}">
                <a16:creationId xmlns:a16="http://schemas.microsoft.com/office/drawing/2014/main" xmlns="" id="{D750352C-6317-4DD0-84C4-AE7DDAC55F0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
        <p:nvSpPr>
          <p:cNvPr id="6" name="Freeform: Shape 5">
            <a:extLst>
              <a:ext uri="{FF2B5EF4-FFF2-40B4-BE49-F238E27FC236}">
                <a16:creationId xmlns:a16="http://schemas.microsoft.com/office/drawing/2014/main" xmlns="" id="{48F340C5-9EBB-43D9-91F5-F767DBD59BBF}"/>
              </a:ext>
              <a:ext uri="{C183D7F6-B498-43B3-948B-1728B52AA6E4}">
                <adec:decorative xmlns:adec="http://schemas.microsoft.com/office/drawing/2017/decorative" xmlns="" val="1"/>
              </a:ext>
            </a:extLst>
          </p:cNvPr>
          <p:cNvSpPr/>
          <p:nvPr/>
        </p:nvSpPr>
        <p:spPr>
          <a:xfrm rot="492880">
            <a:off x="2400615" y="1130240"/>
            <a:ext cx="8979832"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sz="1799" dirty="0">
              <a:solidFill>
                <a:prstClr val="black"/>
              </a:solidFill>
            </a:endParaRPr>
          </a:p>
        </p:txBody>
      </p:sp>
      <p:sp>
        <p:nvSpPr>
          <p:cNvPr id="2" name="Title 1">
            <a:extLst>
              <a:ext uri="{FF2B5EF4-FFF2-40B4-BE49-F238E27FC236}">
                <a16:creationId xmlns:a16="http://schemas.microsoft.com/office/drawing/2014/main" xmlns="" id="{89ECC812-F2A9-46D4-9B78-6659C68ED4EE}"/>
              </a:ext>
            </a:extLst>
          </p:cNvPr>
          <p:cNvSpPr>
            <a:spLocks noGrp="1"/>
          </p:cNvSpPr>
          <p:nvPr>
            <p:ph type="title"/>
          </p:nvPr>
        </p:nvSpPr>
        <p:spPr>
          <a:xfrm>
            <a:off x="3411782" y="1932214"/>
            <a:ext cx="6965044"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xmlns="" id="{B7A37F60-69E7-41AC-BC9A-9DBC3B577269}"/>
              </a:ext>
              <a:ext uri="{C183D7F6-B498-43B3-948B-1728B52AA6E4}">
                <adec:decorative xmlns:adec="http://schemas.microsoft.com/office/drawing/2017/decorative" xmlns="" val="1"/>
              </a:ext>
            </a:extLst>
          </p:cNvPr>
          <p:cNvSpPr/>
          <p:nvPr/>
        </p:nvSpPr>
        <p:spPr>
          <a:xfrm rot="492880">
            <a:off x="2455029" y="1103025"/>
            <a:ext cx="8979832"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sz="1799" dirty="0">
              <a:solidFill>
                <a:prstClr val="black"/>
              </a:solidFill>
            </a:endParaRPr>
          </a:p>
        </p:txBody>
      </p:sp>
    </p:spTree>
    <p:extLst>
      <p:ext uri="{BB962C8B-B14F-4D97-AF65-F5344CB8AC3E}">
        <p14:creationId xmlns:p14="http://schemas.microsoft.com/office/powerpoint/2010/main" val="1291685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6D441F-9FBB-4F90-987A-39793DE0E7A0}"/>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3" name="Footer Placeholder 2">
            <a:extLst>
              <a:ext uri="{FF2B5EF4-FFF2-40B4-BE49-F238E27FC236}">
                <a16:creationId xmlns:a16="http://schemas.microsoft.com/office/drawing/2014/main" xmlns="" id="{53C92B1E-8D5D-45CA-9A8B-53E3B7FEC484}"/>
              </a:ext>
            </a:extLst>
          </p:cNvPr>
          <p:cNvSpPr>
            <a:spLocks noGrp="1"/>
          </p:cNvSpPr>
          <p:nvPr>
            <p:ph type="ftr" sz="quarter" idx="11"/>
          </p:nvPr>
        </p:nvSpPr>
        <p:spPr/>
        <p:txBody>
          <a:bodyPr/>
          <a:lstStyle/>
          <a:p>
            <a:endParaRPr lang="en-US" dirty="0">
              <a:solidFill>
                <a:prstClr val="black"/>
              </a:solidFill>
            </a:endParaRPr>
          </a:p>
        </p:txBody>
      </p:sp>
      <p:sp>
        <p:nvSpPr>
          <p:cNvPr id="4" name="Slide Number Placeholder 3">
            <a:extLst>
              <a:ext uri="{FF2B5EF4-FFF2-40B4-BE49-F238E27FC236}">
                <a16:creationId xmlns:a16="http://schemas.microsoft.com/office/drawing/2014/main" xmlns="" id="{31489E71-49A9-4CE9-AD1D-780A876BC35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595124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4053A-B2EE-4E20-9723-6BB0BBD500FD}"/>
              </a:ext>
            </a:extLst>
          </p:cNvPr>
          <p:cNvSpPr>
            <a:spLocks noGrp="1"/>
          </p:cNvSpPr>
          <p:nvPr>
            <p:ph type="title"/>
          </p:nvPr>
        </p:nvSpPr>
        <p:spPr>
          <a:xfrm>
            <a:off x="839570" y="553273"/>
            <a:ext cx="3931213" cy="1732727"/>
          </a:xfrm>
        </p:spPr>
        <p:txBody>
          <a:bodyPr anchor="b">
            <a:normAutofit/>
          </a:bodyPr>
          <a:lstStyle>
            <a:lvl1pPr>
              <a:defRPr sz="3599"/>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7B065AB-0DF3-4C86-AB5F-EB65021FDB99}"/>
              </a:ext>
            </a:extLst>
          </p:cNvPr>
          <p:cNvSpPr>
            <a:spLocks noGrp="1"/>
          </p:cNvSpPr>
          <p:nvPr>
            <p:ph idx="1"/>
          </p:nvPr>
        </p:nvSpPr>
        <p:spPr>
          <a:xfrm>
            <a:off x="5414232" y="987426"/>
            <a:ext cx="5938198"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E2D99FAE-8825-466D-9F1E-3B7BAED2C05B}"/>
              </a:ext>
            </a:extLst>
          </p:cNvPr>
          <p:cNvSpPr>
            <a:spLocks noGrp="1"/>
          </p:cNvSpPr>
          <p:nvPr>
            <p:ph type="body" sz="half" idx="2"/>
          </p:nvPr>
        </p:nvSpPr>
        <p:spPr>
          <a:xfrm>
            <a:off x="839570" y="2368550"/>
            <a:ext cx="3931213" cy="3500438"/>
          </a:xfrm>
        </p:spPr>
        <p:txBody>
          <a:bodyP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93A6375-677F-4A58-B98D-18F3DEF8E62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E6B40F2C-7AE7-481B-856A-B3E26AE8B914}"/>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81E7C48C-9BD9-41CB-915E-A905B8869B70}"/>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732384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B6DE4-025D-4D93-A5D0-FB45897207DA}"/>
              </a:ext>
            </a:extLst>
          </p:cNvPr>
          <p:cNvSpPr>
            <a:spLocks noGrp="1"/>
          </p:cNvSpPr>
          <p:nvPr>
            <p:ph type="title"/>
          </p:nvPr>
        </p:nvSpPr>
        <p:spPr>
          <a:xfrm>
            <a:off x="839570" y="615916"/>
            <a:ext cx="3931213" cy="1670085"/>
          </a:xfrm>
        </p:spPr>
        <p:txBody>
          <a:bodyPr anchor="b">
            <a:normAutofit/>
          </a:bodyPr>
          <a:lstStyle>
            <a:lvl1pPr>
              <a:defRPr sz="3599"/>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993EE21-471F-4B7B-B7AF-192243A1278E}"/>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a:extLst>
              <a:ext uri="{FF2B5EF4-FFF2-40B4-BE49-F238E27FC236}">
                <a16:creationId xmlns:a16="http://schemas.microsoft.com/office/drawing/2014/main" xmlns="" id="{D146B769-8E40-42E6-8F62-C4347B0CE929}"/>
              </a:ext>
            </a:extLst>
          </p:cNvPr>
          <p:cNvSpPr>
            <a:spLocks noGrp="1"/>
          </p:cNvSpPr>
          <p:nvPr>
            <p:ph type="body" sz="half" idx="2"/>
          </p:nvPr>
        </p:nvSpPr>
        <p:spPr>
          <a:xfrm>
            <a:off x="839570" y="2365744"/>
            <a:ext cx="3931213" cy="3503244"/>
          </a:xfrm>
        </p:spPr>
        <p:txBody>
          <a:bodyP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7384DC6-1AA3-4779-8EDF-F4A877508EE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CD47F83E-FAF9-43E1-95CC-6F4EDD76B3CC}"/>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723D8C7B-B211-4BAF-9C05-09CF993B0DA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376076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62A84CB-FF9E-43D6-8805-B4ABB520D60C}"/>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CA7EE14-0A60-428B-BC0E-A50951E0E332}"/>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5D2A9A22-BBF2-4B23-B17F-B32AC87D290F}"/>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425071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5CC51B-E0BE-4D50-A04A-571F8BCAE2A7}"/>
              </a:ext>
            </a:extLst>
          </p:cNvPr>
          <p:cNvSpPr>
            <a:spLocks noGrp="1"/>
          </p:cNvSpPr>
          <p:nvPr>
            <p:ph type="title" orient="vert"/>
          </p:nvPr>
        </p:nvSpPr>
        <p:spPr>
          <a:xfrm>
            <a:off x="9097180" y="692150"/>
            <a:ext cx="2253663"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341F5607-7A89-4981-87F4-98BC7CE0A921}"/>
              </a:ext>
            </a:extLst>
          </p:cNvPr>
          <p:cNvSpPr>
            <a:spLocks noGrp="1"/>
          </p:cNvSpPr>
          <p:nvPr>
            <p:ph type="body" orient="vert" idx="1"/>
          </p:nvPr>
        </p:nvSpPr>
        <p:spPr>
          <a:xfrm>
            <a:off x="837982" y="692150"/>
            <a:ext cx="8106838"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820D5BE-275A-42D5-BCE1-357D53FC50C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11525F9A-B406-4028-AC92-D12450519F31}"/>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F7A70F0A-5147-4274-A0A1-BD21917945FE}"/>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67288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96A35EAA-ED80-4FF1-942C-82B1D483AF60}"/>
              </a:ext>
            </a:extLst>
          </p:cNvPr>
          <p:cNvSpPr/>
          <p:nvPr/>
        </p:nvSpPr>
        <p:spPr>
          <a:xfrm rot="21133683" flipH="1">
            <a:off x="977373" y="481135"/>
            <a:ext cx="9375745"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sz="1799" dirty="0">
              <a:solidFill>
                <a:prstClr val="black"/>
              </a:solidFill>
            </a:endParaRPr>
          </a:p>
        </p:txBody>
      </p:sp>
      <p:sp>
        <p:nvSpPr>
          <p:cNvPr id="8" name="Freeform: Shape 7">
            <a:extLst>
              <a:ext uri="{FF2B5EF4-FFF2-40B4-BE49-F238E27FC236}">
                <a16:creationId xmlns:a16="http://schemas.microsoft.com/office/drawing/2014/main" xmlns="" id="{D415F49B-3CBC-46CF-AFB5-988852D0479E}"/>
              </a:ext>
            </a:extLst>
          </p:cNvPr>
          <p:cNvSpPr/>
          <p:nvPr/>
        </p:nvSpPr>
        <p:spPr>
          <a:xfrm rot="21133683" flipH="1">
            <a:off x="1010311" y="456231"/>
            <a:ext cx="9375745"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sz="1799" dirty="0">
              <a:solidFill>
                <a:prstClr val="black"/>
              </a:solidFill>
            </a:endParaRPr>
          </a:p>
        </p:txBody>
      </p:sp>
      <p:sp>
        <p:nvSpPr>
          <p:cNvPr id="2" name="Title 1">
            <a:extLst>
              <a:ext uri="{FF2B5EF4-FFF2-40B4-BE49-F238E27FC236}">
                <a16:creationId xmlns:a16="http://schemas.microsoft.com/office/drawing/2014/main" xmlns="" id="{D80FF0C0-FC1A-4C5B-9FE5-09BA33FF7EE3}"/>
              </a:ext>
            </a:extLst>
          </p:cNvPr>
          <p:cNvSpPr>
            <a:spLocks noGrp="1"/>
          </p:cNvSpPr>
          <p:nvPr>
            <p:ph type="ctrTitle"/>
          </p:nvPr>
        </p:nvSpPr>
        <p:spPr>
          <a:xfrm>
            <a:off x="1955883" y="1398182"/>
            <a:ext cx="7132588" cy="2870791"/>
          </a:xfrm>
        </p:spPr>
        <p:txBody>
          <a:bodyPr anchor="ctr">
            <a:normAutofit/>
          </a:bodyPr>
          <a:lstStyle>
            <a:lvl1pPr algn="ctr">
              <a:defRPr sz="4799"/>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6E989092-15F8-4341-8D94-9E799301C51A}"/>
              </a:ext>
            </a:extLst>
          </p:cNvPr>
          <p:cNvSpPr>
            <a:spLocks noGrp="1"/>
          </p:cNvSpPr>
          <p:nvPr>
            <p:ph type="subTitle" idx="1"/>
          </p:nvPr>
        </p:nvSpPr>
        <p:spPr>
          <a:xfrm>
            <a:off x="6269202" y="5135527"/>
            <a:ext cx="4396019" cy="1057938"/>
          </a:xfrm>
        </p:spPr>
        <p:txBody>
          <a:bodyPr anchor="ctr">
            <a:normAutofit/>
          </a:bodyPr>
          <a:lstStyle>
            <a:lvl1pPr marL="0" indent="0" algn="l">
              <a:lnSpc>
                <a:spcPct val="100000"/>
              </a:lnSpc>
              <a:buNone/>
              <a:defRPr sz="31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0F97328B-E858-4921-99C2-3B0BE1724C6F}"/>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ED381296-9B7B-4EF3-89B3-8B33E6070FEE}"/>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BEC2FE59-6CD1-4D0F-8A06-10CA2D3836CD}"/>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266837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E14D3C-7343-4DD7-B816-0D4D66BD61BF}"/>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E2409C8-4D7C-40EE-A12E-59CB555C72FE}"/>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1D1222D5-7193-4F59-83B4-3C19E8B1495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668987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BEFA1-A4AB-4CF4-B02E-57AAED5719D6}"/>
              </a:ext>
            </a:extLst>
          </p:cNvPr>
          <p:cNvSpPr>
            <a:spLocks noGrp="1"/>
          </p:cNvSpPr>
          <p:nvPr>
            <p:ph type="title"/>
          </p:nvPr>
        </p:nvSpPr>
        <p:spPr>
          <a:xfrm>
            <a:off x="1621549" y="1709739"/>
            <a:ext cx="9163385" cy="2963271"/>
          </a:xfrm>
        </p:spPr>
        <p:txBody>
          <a:bodyPr anchor="b"/>
          <a:lstStyle>
            <a:lvl1pPr algn="ctr">
              <a:defRPr sz="5998"/>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10AB406C-F19A-4393-9AD1-A300A7E452E8}"/>
              </a:ext>
            </a:extLst>
          </p:cNvPr>
          <p:cNvSpPr>
            <a:spLocks noGrp="1"/>
          </p:cNvSpPr>
          <p:nvPr>
            <p:ph type="body" idx="1"/>
          </p:nvPr>
        </p:nvSpPr>
        <p:spPr>
          <a:xfrm>
            <a:off x="1621549" y="4875029"/>
            <a:ext cx="9163385" cy="1052623"/>
          </a:xfrm>
        </p:spPr>
        <p:txBody>
          <a:bodyPr>
            <a:normAutofit/>
          </a:bodyPr>
          <a:lstStyle>
            <a:lvl1pPr marL="0" indent="0" algn="ctr">
              <a:buNone/>
              <a:defRPr sz="27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B7D7AE7-47F6-4023-8D44-8BA1DAB05FF2}"/>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57AB32FC-A974-44FC-9804-F871EE51DF2D}"/>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7E59ADE9-F40E-4E3B-AB8D-68CB1F4854A5}"/>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038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819400"/>
            <a:ext cx="4645152" cy="3352800"/>
          </a:xfrm>
        </p:spPr>
        <p:txBody>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baseline="0"/>
            </a:lvl8pPr>
            <a:lvl9pPr marL="2057400">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2"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2" y="2819400"/>
            <a:ext cx="4645152" cy="3352800"/>
          </a:xfrm>
        </p:spPr>
        <p:txBody>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10/14/2024</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DF28FB93-0A08-4E7D-8E63-9EFA29F1E093}" type="slidenum">
              <a:rPr/>
              <a:p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EF53D69-34A7-451D-A902-5F6CD13343FE}"/>
              </a:ext>
            </a:extLst>
          </p:cNvPr>
          <p:cNvSpPr>
            <a:spLocks noGrp="1"/>
          </p:cNvSpPr>
          <p:nvPr>
            <p:ph sz="half" idx="1"/>
          </p:nvPr>
        </p:nvSpPr>
        <p:spPr>
          <a:xfrm>
            <a:off x="1020457" y="2095500"/>
            <a:ext cx="4997775"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16E1E0E2-7D34-48E0-8795-546D2F00E2CF}"/>
              </a:ext>
            </a:extLst>
          </p:cNvPr>
          <p:cNvSpPr>
            <a:spLocks noGrp="1"/>
          </p:cNvSpPr>
          <p:nvPr>
            <p:ph sz="half" idx="2"/>
          </p:nvPr>
        </p:nvSpPr>
        <p:spPr>
          <a:xfrm>
            <a:off x="6279421" y="2095500"/>
            <a:ext cx="5071422"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4E005476-6B6D-4BA3-919B-5335D6429852}"/>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F5DB6D41-07E2-4F6D-BB39-217957FE76C4}"/>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B3E0CA9C-BFED-484F-B765-EA8CE4B4B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879399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474AD2-5208-4201-90A7-F961876195F8}"/>
              </a:ext>
            </a:extLst>
          </p:cNvPr>
          <p:cNvSpPr>
            <a:spLocks noGrp="1"/>
          </p:cNvSpPr>
          <p:nvPr>
            <p:ph type="title"/>
          </p:nvPr>
        </p:nvSpPr>
        <p:spPr>
          <a:xfrm>
            <a:off x="1028432" y="702130"/>
            <a:ext cx="10323999"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D3A3FF53-BE24-42E9-BA12-BC5863CBFF1B}"/>
              </a:ext>
            </a:extLst>
          </p:cNvPr>
          <p:cNvSpPr>
            <a:spLocks noGrp="1"/>
          </p:cNvSpPr>
          <p:nvPr>
            <p:ph type="body" idx="1"/>
          </p:nvPr>
        </p:nvSpPr>
        <p:spPr>
          <a:xfrm>
            <a:off x="1028433" y="1827805"/>
            <a:ext cx="4967581" cy="814387"/>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67A84776-6678-4D27-9BE9-5D83FC9E884F}"/>
              </a:ext>
            </a:extLst>
          </p:cNvPr>
          <p:cNvSpPr>
            <a:spLocks noGrp="1"/>
          </p:cNvSpPr>
          <p:nvPr>
            <p:ph sz="half" idx="2"/>
          </p:nvPr>
        </p:nvSpPr>
        <p:spPr>
          <a:xfrm>
            <a:off x="1028433" y="2642191"/>
            <a:ext cx="4967581"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58BCA2E2-5B30-43B4-8FCD-23015451F221}"/>
              </a:ext>
            </a:extLst>
          </p:cNvPr>
          <p:cNvSpPr>
            <a:spLocks noGrp="1"/>
          </p:cNvSpPr>
          <p:nvPr>
            <p:ph type="body" sz="quarter" idx="3"/>
          </p:nvPr>
        </p:nvSpPr>
        <p:spPr>
          <a:xfrm>
            <a:off x="6279418" y="1827805"/>
            <a:ext cx="5085709" cy="814387"/>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CDA7B7A1-E670-4E7E-AEBA-340893DE8EE5}"/>
              </a:ext>
            </a:extLst>
          </p:cNvPr>
          <p:cNvSpPr>
            <a:spLocks noGrp="1"/>
          </p:cNvSpPr>
          <p:nvPr>
            <p:ph sz="quarter" idx="4"/>
          </p:nvPr>
        </p:nvSpPr>
        <p:spPr>
          <a:xfrm>
            <a:off x="6279418" y="2642191"/>
            <a:ext cx="5085709"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3244D3AE-982A-4CC3-8456-4D4B0E35D99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8" name="Footer Placeholder 7">
            <a:extLst>
              <a:ext uri="{FF2B5EF4-FFF2-40B4-BE49-F238E27FC236}">
                <a16:creationId xmlns:a16="http://schemas.microsoft.com/office/drawing/2014/main" xmlns="" id="{56FE3087-09F9-4436-8236-8693EA4984D8}"/>
              </a:ext>
            </a:extLst>
          </p:cNvPr>
          <p:cNvSpPr>
            <a:spLocks noGrp="1"/>
          </p:cNvSpPr>
          <p:nvPr>
            <p:ph type="ftr" sz="quarter" idx="11"/>
          </p:nvPr>
        </p:nvSpPr>
        <p:spPr/>
        <p:txBody>
          <a:bodyPr/>
          <a:lstStyle/>
          <a:p>
            <a:endParaRPr lang="en-US" dirty="0">
              <a:solidFill>
                <a:prstClr val="black"/>
              </a:solidFill>
            </a:endParaRPr>
          </a:p>
        </p:txBody>
      </p:sp>
      <p:sp>
        <p:nvSpPr>
          <p:cNvPr id="9" name="Slide Number Placeholder 8">
            <a:extLst>
              <a:ext uri="{FF2B5EF4-FFF2-40B4-BE49-F238E27FC236}">
                <a16:creationId xmlns:a16="http://schemas.microsoft.com/office/drawing/2014/main" xmlns="" id="{6C8413CB-0E24-4F96-AF8C-EE269ACCE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001909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155CAD1C-D319-4A48-8DF9-50699231C977}"/>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4" name="Footer Placeholder 3">
            <a:extLst>
              <a:ext uri="{FF2B5EF4-FFF2-40B4-BE49-F238E27FC236}">
                <a16:creationId xmlns:a16="http://schemas.microsoft.com/office/drawing/2014/main" xmlns="" id="{FE3D0181-83E0-4AB1-B372-24D6C075B03C}"/>
              </a:ext>
            </a:extLst>
          </p:cNvPr>
          <p:cNvSpPr>
            <a:spLocks noGrp="1"/>
          </p:cNvSpPr>
          <p:nvPr>
            <p:ph type="ftr" sz="quarter" idx="11"/>
          </p:nvPr>
        </p:nvSpPr>
        <p:spPr/>
        <p:txBody>
          <a:bodyPr/>
          <a:lstStyle/>
          <a:p>
            <a:endParaRPr lang="en-US" dirty="0">
              <a:solidFill>
                <a:prstClr val="black"/>
              </a:solidFill>
            </a:endParaRPr>
          </a:p>
        </p:txBody>
      </p:sp>
      <p:sp>
        <p:nvSpPr>
          <p:cNvPr id="5" name="Slide Number Placeholder 4">
            <a:extLst>
              <a:ext uri="{FF2B5EF4-FFF2-40B4-BE49-F238E27FC236}">
                <a16:creationId xmlns:a16="http://schemas.microsoft.com/office/drawing/2014/main" xmlns="" id="{D750352C-6317-4DD0-84C4-AE7DDAC55F0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
        <p:nvSpPr>
          <p:cNvPr id="6" name="Freeform: Shape 5">
            <a:extLst>
              <a:ext uri="{FF2B5EF4-FFF2-40B4-BE49-F238E27FC236}">
                <a16:creationId xmlns:a16="http://schemas.microsoft.com/office/drawing/2014/main" xmlns="" id="{48F340C5-9EBB-43D9-91F5-F767DBD59BBF}"/>
              </a:ext>
              <a:ext uri="{C183D7F6-B498-43B3-948B-1728B52AA6E4}">
                <adec:decorative xmlns:adec="http://schemas.microsoft.com/office/drawing/2017/decorative" xmlns="" val="1"/>
              </a:ext>
            </a:extLst>
          </p:cNvPr>
          <p:cNvSpPr/>
          <p:nvPr/>
        </p:nvSpPr>
        <p:spPr>
          <a:xfrm rot="492880">
            <a:off x="2400615" y="1130240"/>
            <a:ext cx="8979832"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sz="1799" dirty="0">
              <a:solidFill>
                <a:prstClr val="black"/>
              </a:solidFill>
            </a:endParaRPr>
          </a:p>
        </p:txBody>
      </p:sp>
      <p:sp>
        <p:nvSpPr>
          <p:cNvPr id="2" name="Title 1">
            <a:extLst>
              <a:ext uri="{FF2B5EF4-FFF2-40B4-BE49-F238E27FC236}">
                <a16:creationId xmlns:a16="http://schemas.microsoft.com/office/drawing/2014/main" xmlns="" id="{89ECC812-F2A9-46D4-9B78-6659C68ED4EE}"/>
              </a:ext>
            </a:extLst>
          </p:cNvPr>
          <p:cNvSpPr>
            <a:spLocks noGrp="1"/>
          </p:cNvSpPr>
          <p:nvPr>
            <p:ph type="title"/>
          </p:nvPr>
        </p:nvSpPr>
        <p:spPr>
          <a:xfrm>
            <a:off x="3411782" y="1932214"/>
            <a:ext cx="6965044"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xmlns="" id="{B7A37F60-69E7-41AC-BC9A-9DBC3B577269}"/>
              </a:ext>
              <a:ext uri="{C183D7F6-B498-43B3-948B-1728B52AA6E4}">
                <adec:decorative xmlns:adec="http://schemas.microsoft.com/office/drawing/2017/decorative" xmlns="" val="1"/>
              </a:ext>
            </a:extLst>
          </p:cNvPr>
          <p:cNvSpPr/>
          <p:nvPr/>
        </p:nvSpPr>
        <p:spPr>
          <a:xfrm rot="492880">
            <a:off x="2455029" y="1103025"/>
            <a:ext cx="8979832"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sz="1799" dirty="0">
              <a:solidFill>
                <a:prstClr val="black"/>
              </a:solidFill>
            </a:endParaRPr>
          </a:p>
        </p:txBody>
      </p:sp>
    </p:spTree>
    <p:extLst>
      <p:ext uri="{BB962C8B-B14F-4D97-AF65-F5344CB8AC3E}">
        <p14:creationId xmlns:p14="http://schemas.microsoft.com/office/powerpoint/2010/main" val="13780503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6D441F-9FBB-4F90-987A-39793DE0E7A0}"/>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3" name="Footer Placeholder 2">
            <a:extLst>
              <a:ext uri="{FF2B5EF4-FFF2-40B4-BE49-F238E27FC236}">
                <a16:creationId xmlns:a16="http://schemas.microsoft.com/office/drawing/2014/main" xmlns="" id="{53C92B1E-8D5D-45CA-9A8B-53E3B7FEC484}"/>
              </a:ext>
            </a:extLst>
          </p:cNvPr>
          <p:cNvSpPr>
            <a:spLocks noGrp="1"/>
          </p:cNvSpPr>
          <p:nvPr>
            <p:ph type="ftr" sz="quarter" idx="11"/>
          </p:nvPr>
        </p:nvSpPr>
        <p:spPr/>
        <p:txBody>
          <a:bodyPr/>
          <a:lstStyle/>
          <a:p>
            <a:endParaRPr lang="en-US" dirty="0">
              <a:solidFill>
                <a:prstClr val="black"/>
              </a:solidFill>
            </a:endParaRPr>
          </a:p>
        </p:txBody>
      </p:sp>
      <p:sp>
        <p:nvSpPr>
          <p:cNvPr id="4" name="Slide Number Placeholder 3">
            <a:extLst>
              <a:ext uri="{FF2B5EF4-FFF2-40B4-BE49-F238E27FC236}">
                <a16:creationId xmlns:a16="http://schemas.microsoft.com/office/drawing/2014/main" xmlns="" id="{31489E71-49A9-4CE9-AD1D-780A876BC35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15262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4053A-B2EE-4E20-9723-6BB0BBD500FD}"/>
              </a:ext>
            </a:extLst>
          </p:cNvPr>
          <p:cNvSpPr>
            <a:spLocks noGrp="1"/>
          </p:cNvSpPr>
          <p:nvPr>
            <p:ph type="title"/>
          </p:nvPr>
        </p:nvSpPr>
        <p:spPr>
          <a:xfrm>
            <a:off x="839570" y="553273"/>
            <a:ext cx="3931213" cy="1732727"/>
          </a:xfrm>
        </p:spPr>
        <p:txBody>
          <a:bodyPr anchor="b">
            <a:normAutofit/>
          </a:bodyPr>
          <a:lstStyle>
            <a:lvl1pPr>
              <a:defRPr sz="3599"/>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7B065AB-0DF3-4C86-AB5F-EB65021FDB99}"/>
              </a:ext>
            </a:extLst>
          </p:cNvPr>
          <p:cNvSpPr>
            <a:spLocks noGrp="1"/>
          </p:cNvSpPr>
          <p:nvPr>
            <p:ph idx="1"/>
          </p:nvPr>
        </p:nvSpPr>
        <p:spPr>
          <a:xfrm>
            <a:off x="5414232" y="987426"/>
            <a:ext cx="5938198"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E2D99FAE-8825-466D-9F1E-3B7BAED2C05B}"/>
              </a:ext>
            </a:extLst>
          </p:cNvPr>
          <p:cNvSpPr>
            <a:spLocks noGrp="1"/>
          </p:cNvSpPr>
          <p:nvPr>
            <p:ph type="body" sz="half" idx="2"/>
          </p:nvPr>
        </p:nvSpPr>
        <p:spPr>
          <a:xfrm>
            <a:off x="839570" y="2368550"/>
            <a:ext cx="3931213" cy="3500438"/>
          </a:xfrm>
        </p:spPr>
        <p:txBody>
          <a:bodyP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93A6375-677F-4A58-B98D-18F3DEF8E62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E6B40F2C-7AE7-481B-856A-B3E26AE8B914}"/>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81E7C48C-9BD9-41CB-915E-A905B8869B70}"/>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392166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B6DE4-025D-4D93-A5D0-FB45897207DA}"/>
              </a:ext>
            </a:extLst>
          </p:cNvPr>
          <p:cNvSpPr>
            <a:spLocks noGrp="1"/>
          </p:cNvSpPr>
          <p:nvPr>
            <p:ph type="title"/>
          </p:nvPr>
        </p:nvSpPr>
        <p:spPr>
          <a:xfrm>
            <a:off x="839570" y="615916"/>
            <a:ext cx="3931213" cy="1670085"/>
          </a:xfrm>
        </p:spPr>
        <p:txBody>
          <a:bodyPr anchor="b">
            <a:normAutofit/>
          </a:bodyPr>
          <a:lstStyle>
            <a:lvl1pPr>
              <a:defRPr sz="3599"/>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993EE21-471F-4B7B-B7AF-192243A1278E}"/>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a:extLst>
              <a:ext uri="{FF2B5EF4-FFF2-40B4-BE49-F238E27FC236}">
                <a16:creationId xmlns:a16="http://schemas.microsoft.com/office/drawing/2014/main" xmlns="" id="{D146B769-8E40-42E6-8F62-C4347B0CE929}"/>
              </a:ext>
            </a:extLst>
          </p:cNvPr>
          <p:cNvSpPr>
            <a:spLocks noGrp="1"/>
          </p:cNvSpPr>
          <p:nvPr>
            <p:ph type="body" sz="half" idx="2"/>
          </p:nvPr>
        </p:nvSpPr>
        <p:spPr>
          <a:xfrm>
            <a:off x="839570" y="2365744"/>
            <a:ext cx="3931213" cy="3503244"/>
          </a:xfrm>
        </p:spPr>
        <p:txBody>
          <a:bodyP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7384DC6-1AA3-4779-8EDF-F4A877508EE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CD47F83E-FAF9-43E1-95CC-6F4EDD76B3CC}"/>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723D8C7B-B211-4BAF-9C05-09CF993B0DA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706886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62A84CB-FF9E-43D6-8805-B4ABB520D60C}"/>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CA7EE14-0A60-428B-BC0E-A50951E0E332}"/>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5D2A9A22-BBF2-4B23-B17F-B32AC87D290F}"/>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410529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5CC51B-E0BE-4D50-A04A-571F8BCAE2A7}"/>
              </a:ext>
            </a:extLst>
          </p:cNvPr>
          <p:cNvSpPr>
            <a:spLocks noGrp="1"/>
          </p:cNvSpPr>
          <p:nvPr>
            <p:ph type="title" orient="vert"/>
          </p:nvPr>
        </p:nvSpPr>
        <p:spPr>
          <a:xfrm>
            <a:off x="9097180" y="692150"/>
            <a:ext cx="2253663"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341F5607-7A89-4981-87F4-98BC7CE0A921}"/>
              </a:ext>
            </a:extLst>
          </p:cNvPr>
          <p:cNvSpPr>
            <a:spLocks noGrp="1"/>
          </p:cNvSpPr>
          <p:nvPr>
            <p:ph type="body" orient="vert" idx="1"/>
          </p:nvPr>
        </p:nvSpPr>
        <p:spPr>
          <a:xfrm>
            <a:off x="837982" y="692150"/>
            <a:ext cx="8106838"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820D5BE-275A-42D5-BCE1-357D53FC50C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11525F9A-B406-4028-AC92-D12450519F31}"/>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F7A70F0A-5147-4274-A0A1-BD21917945FE}"/>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911906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96A35EAA-ED80-4FF1-942C-82B1D483AF60}"/>
              </a:ext>
            </a:extLst>
          </p:cNvPr>
          <p:cNvSpPr/>
          <p:nvPr/>
        </p:nvSpPr>
        <p:spPr>
          <a:xfrm rot="21133683" flipH="1">
            <a:off x="977373" y="481135"/>
            <a:ext cx="9375745"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sz="1799" dirty="0">
              <a:solidFill>
                <a:prstClr val="black"/>
              </a:solidFill>
            </a:endParaRPr>
          </a:p>
        </p:txBody>
      </p:sp>
      <p:sp>
        <p:nvSpPr>
          <p:cNvPr id="8" name="Freeform: Shape 7">
            <a:extLst>
              <a:ext uri="{FF2B5EF4-FFF2-40B4-BE49-F238E27FC236}">
                <a16:creationId xmlns:a16="http://schemas.microsoft.com/office/drawing/2014/main" xmlns="" id="{D415F49B-3CBC-46CF-AFB5-988852D0479E}"/>
              </a:ext>
            </a:extLst>
          </p:cNvPr>
          <p:cNvSpPr/>
          <p:nvPr/>
        </p:nvSpPr>
        <p:spPr>
          <a:xfrm rot="21133683" flipH="1">
            <a:off x="1010311" y="456231"/>
            <a:ext cx="9375745"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sz="1799" dirty="0">
              <a:solidFill>
                <a:prstClr val="black"/>
              </a:solidFill>
            </a:endParaRPr>
          </a:p>
        </p:txBody>
      </p:sp>
      <p:sp>
        <p:nvSpPr>
          <p:cNvPr id="2" name="Title 1">
            <a:extLst>
              <a:ext uri="{FF2B5EF4-FFF2-40B4-BE49-F238E27FC236}">
                <a16:creationId xmlns:a16="http://schemas.microsoft.com/office/drawing/2014/main" xmlns="" id="{D80FF0C0-FC1A-4C5B-9FE5-09BA33FF7EE3}"/>
              </a:ext>
            </a:extLst>
          </p:cNvPr>
          <p:cNvSpPr>
            <a:spLocks noGrp="1"/>
          </p:cNvSpPr>
          <p:nvPr>
            <p:ph type="ctrTitle"/>
          </p:nvPr>
        </p:nvSpPr>
        <p:spPr>
          <a:xfrm>
            <a:off x="1955883" y="1398182"/>
            <a:ext cx="7132588" cy="2870791"/>
          </a:xfrm>
        </p:spPr>
        <p:txBody>
          <a:bodyPr anchor="ctr">
            <a:normAutofit/>
          </a:bodyPr>
          <a:lstStyle>
            <a:lvl1pPr algn="ctr">
              <a:defRPr sz="4799"/>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6E989092-15F8-4341-8D94-9E799301C51A}"/>
              </a:ext>
            </a:extLst>
          </p:cNvPr>
          <p:cNvSpPr>
            <a:spLocks noGrp="1"/>
          </p:cNvSpPr>
          <p:nvPr>
            <p:ph type="subTitle" idx="1"/>
          </p:nvPr>
        </p:nvSpPr>
        <p:spPr>
          <a:xfrm>
            <a:off x="6269202" y="5135527"/>
            <a:ext cx="4396019" cy="1057938"/>
          </a:xfrm>
        </p:spPr>
        <p:txBody>
          <a:bodyPr anchor="ctr">
            <a:normAutofit/>
          </a:bodyPr>
          <a:lstStyle>
            <a:lvl1pPr marL="0" indent="0" algn="l">
              <a:lnSpc>
                <a:spcPct val="100000"/>
              </a:lnSpc>
              <a:buNone/>
              <a:defRPr sz="31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0F97328B-E858-4921-99C2-3B0BE1724C6F}"/>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ED381296-9B7B-4EF3-89B3-8B33E6070FEE}"/>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BEC2FE59-6CD1-4D0F-8A06-10CA2D3836CD}"/>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576589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E14D3C-7343-4DD7-B816-0D4D66BD61BF}"/>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E2409C8-4D7C-40EE-A12E-59CB555C72FE}"/>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1D1222D5-7193-4F59-83B4-3C19E8B1495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6675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10/14/2024</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DF28FB93-0A08-4E7D-8E63-9EFA29F1E093}" type="slidenum">
              <a:rPr/>
              <a:p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BEFA1-A4AB-4CF4-B02E-57AAED5719D6}"/>
              </a:ext>
            </a:extLst>
          </p:cNvPr>
          <p:cNvSpPr>
            <a:spLocks noGrp="1"/>
          </p:cNvSpPr>
          <p:nvPr>
            <p:ph type="title"/>
          </p:nvPr>
        </p:nvSpPr>
        <p:spPr>
          <a:xfrm>
            <a:off x="1621549" y="1709739"/>
            <a:ext cx="9163385" cy="2963271"/>
          </a:xfrm>
        </p:spPr>
        <p:txBody>
          <a:bodyPr anchor="b"/>
          <a:lstStyle>
            <a:lvl1pPr algn="ctr">
              <a:defRPr sz="5998"/>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10AB406C-F19A-4393-9AD1-A300A7E452E8}"/>
              </a:ext>
            </a:extLst>
          </p:cNvPr>
          <p:cNvSpPr>
            <a:spLocks noGrp="1"/>
          </p:cNvSpPr>
          <p:nvPr>
            <p:ph type="body" idx="1"/>
          </p:nvPr>
        </p:nvSpPr>
        <p:spPr>
          <a:xfrm>
            <a:off x="1621549" y="4875029"/>
            <a:ext cx="9163385" cy="1052623"/>
          </a:xfrm>
        </p:spPr>
        <p:txBody>
          <a:bodyPr>
            <a:normAutofit/>
          </a:bodyPr>
          <a:lstStyle>
            <a:lvl1pPr marL="0" indent="0" algn="ctr">
              <a:buNone/>
              <a:defRPr sz="27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B7D7AE7-47F6-4023-8D44-8BA1DAB05FF2}"/>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57AB32FC-A974-44FC-9804-F871EE51DF2D}"/>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7E59ADE9-F40E-4E3B-AB8D-68CB1F4854A5}"/>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355710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EF53D69-34A7-451D-A902-5F6CD13343FE}"/>
              </a:ext>
            </a:extLst>
          </p:cNvPr>
          <p:cNvSpPr>
            <a:spLocks noGrp="1"/>
          </p:cNvSpPr>
          <p:nvPr>
            <p:ph sz="half" idx="1"/>
          </p:nvPr>
        </p:nvSpPr>
        <p:spPr>
          <a:xfrm>
            <a:off x="1020457" y="2095500"/>
            <a:ext cx="4997775"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16E1E0E2-7D34-48E0-8795-546D2F00E2CF}"/>
              </a:ext>
            </a:extLst>
          </p:cNvPr>
          <p:cNvSpPr>
            <a:spLocks noGrp="1"/>
          </p:cNvSpPr>
          <p:nvPr>
            <p:ph sz="half" idx="2"/>
          </p:nvPr>
        </p:nvSpPr>
        <p:spPr>
          <a:xfrm>
            <a:off x="6279421" y="2095500"/>
            <a:ext cx="5071422"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4E005476-6B6D-4BA3-919B-5335D6429852}"/>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F5DB6D41-07E2-4F6D-BB39-217957FE76C4}"/>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B3E0CA9C-BFED-484F-B765-EA8CE4B4B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244067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474AD2-5208-4201-90A7-F961876195F8}"/>
              </a:ext>
            </a:extLst>
          </p:cNvPr>
          <p:cNvSpPr>
            <a:spLocks noGrp="1"/>
          </p:cNvSpPr>
          <p:nvPr>
            <p:ph type="title"/>
          </p:nvPr>
        </p:nvSpPr>
        <p:spPr>
          <a:xfrm>
            <a:off x="1028432" y="702130"/>
            <a:ext cx="10323999"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D3A3FF53-BE24-42E9-BA12-BC5863CBFF1B}"/>
              </a:ext>
            </a:extLst>
          </p:cNvPr>
          <p:cNvSpPr>
            <a:spLocks noGrp="1"/>
          </p:cNvSpPr>
          <p:nvPr>
            <p:ph type="body" idx="1"/>
          </p:nvPr>
        </p:nvSpPr>
        <p:spPr>
          <a:xfrm>
            <a:off x="1028433" y="1827805"/>
            <a:ext cx="4967581" cy="814387"/>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67A84776-6678-4D27-9BE9-5D83FC9E884F}"/>
              </a:ext>
            </a:extLst>
          </p:cNvPr>
          <p:cNvSpPr>
            <a:spLocks noGrp="1"/>
          </p:cNvSpPr>
          <p:nvPr>
            <p:ph sz="half" idx="2"/>
          </p:nvPr>
        </p:nvSpPr>
        <p:spPr>
          <a:xfrm>
            <a:off x="1028433" y="2642191"/>
            <a:ext cx="4967581"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58BCA2E2-5B30-43B4-8FCD-23015451F221}"/>
              </a:ext>
            </a:extLst>
          </p:cNvPr>
          <p:cNvSpPr>
            <a:spLocks noGrp="1"/>
          </p:cNvSpPr>
          <p:nvPr>
            <p:ph type="body" sz="quarter" idx="3"/>
          </p:nvPr>
        </p:nvSpPr>
        <p:spPr>
          <a:xfrm>
            <a:off x="6279418" y="1827805"/>
            <a:ext cx="5085709" cy="814387"/>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CDA7B7A1-E670-4E7E-AEBA-340893DE8EE5}"/>
              </a:ext>
            </a:extLst>
          </p:cNvPr>
          <p:cNvSpPr>
            <a:spLocks noGrp="1"/>
          </p:cNvSpPr>
          <p:nvPr>
            <p:ph sz="quarter" idx="4"/>
          </p:nvPr>
        </p:nvSpPr>
        <p:spPr>
          <a:xfrm>
            <a:off x="6279418" y="2642191"/>
            <a:ext cx="5085709"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3244D3AE-982A-4CC3-8456-4D4B0E35D99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8" name="Footer Placeholder 7">
            <a:extLst>
              <a:ext uri="{FF2B5EF4-FFF2-40B4-BE49-F238E27FC236}">
                <a16:creationId xmlns:a16="http://schemas.microsoft.com/office/drawing/2014/main" xmlns="" id="{56FE3087-09F9-4436-8236-8693EA4984D8}"/>
              </a:ext>
            </a:extLst>
          </p:cNvPr>
          <p:cNvSpPr>
            <a:spLocks noGrp="1"/>
          </p:cNvSpPr>
          <p:nvPr>
            <p:ph type="ftr" sz="quarter" idx="11"/>
          </p:nvPr>
        </p:nvSpPr>
        <p:spPr/>
        <p:txBody>
          <a:bodyPr/>
          <a:lstStyle/>
          <a:p>
            <a:endParaRPr lang="en-US" dirty="0">
              <a:solidFill>
                <a:prstClr val="black"/>
              </a:solidFill>
            </a:endParaRPr>
          </a:p>
        </p:txBody>
      </p:sp>
      <p:sp>
        <p:nvSpPr>
          <p:cNvPr id="9" name="Slide Number Placeholder 8">
            <a:extLst>
              <a:ext uri="{FF2B5EF4-FFF2-40B4-BE49-F238E27FC236}">
                <a16:creationId xmlns:a16="http://schemas.microsoft.com/office/drawing/2014/main" xmlns="" id="{6C8413CB-0E24-4F96-AF8C-EE269ACCE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110463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155CAD1C-D319-4A48-8DF9-50699231C977}"/>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4" name="Footer Placeholder 3">
            <a:extLst>
              <a:ext uri="{FF2B5EF4-FFF2-40B4-BE49-F238E27FC236}">
                <a16:creationId xmlns:a16="http://schemas.microsoft.com/office/drawing/2014/main" xmlns="" id="{FE3D0181-83E0-4AB1-B372-24D6C075B03C}"/>
              </a:ext>
            </a:extLst>
          </p:cNvPr>
          <p:cNvSpPr>
            <a:spLocks noGrp="1"/>
          </p:cNvSpPr>
          <p:nvPr>
            <p:ph type="ftr" sz="quarter" idx="11"/>
          </p:nvPr>
        </p:nvSpPr>
        <p:spPr/>
        <p:txBody>
          <a:bodyPr/>
          <a:lstStyle/>
          <a:p>
            <a:endParaRPr lang="en-US" dirty="0">
              <a:solidFill>
                <a:prstClr val="black"/>
              </a:solidFill>
            </a:endParaRPr>
          </a:p>
        </p:txBody>
      </p:sp>
      <p:sp>
        <p:nvSpPr>
          <p:cNvPr id="5" name="Slide Number Placeholder 4">
            <a:extLst>
              <a:ext uri="{FF2B5EF4-FFF2-40B4-BE49-F238E27FC236}">
                <a16:creationId xmlns:a16="http://schemas.microsoft.com/office/drawing/2014/main" xmlns="" id="{D750352C-6317-4DD0-84C4-AE7DDAC55F0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
        <p:nvSpPr>
          <p:cNvPr id="6" name="Freeform: Shape 5">
            <a:extLst>
              <a:ext uri="{FF2B5EF4-FFF2-40B4-BE49-F238E27FC236}">
                <a16:creationId xmlns:a16="http://schemas.microsoft.com/office/drawing/2014/main" xmlns="" id="{48F340C5-9EBB-43D9-91F5-F767DBD59BBF}"/>
              </a:ext>
              <a:ext uri="{C183D7F6-B498-43B3-948B-1728B52AA6E4}">
                <adec:decorative xmlns:adec="http://schemas.microsoft.com/office/drawing/2017/decorative" xmlns="" val="1"/>
              </a:ext>
            </a:extLst>
          </p:cNvPr>
          <p:cNvSpPr/>
          <p:nvPr/>
        </p:nvSpPr>
        <p:spPr>
          <a:xfrm rot="492880">
            <a:off x="2400615" y="1130240"/>
            <a:ext cx="8979832"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sz="1799" dirty="0">
              <a:solidFill>
                <a:prstClr val="black"/>
              </a:solidFill>
            </a:endParaRPr>
          </a:p>
        </p:txBody>
      </p:sp>
      <p:sp>
        <p:nvSpPr>
          <p:cNvPr id="2" name="Title 1">
            <a:extLst>
              <a:ext uri="{FF2B5EF4-FFF2-40B4-BE49-F238E27FC236}">
                <a16:creationId xmlns:a16="http://schemas.microsoft.com/office/drawing/2014/main" xmlns="" id="{89ECC812-F2A9-46D4-9B78-6659C68ED4EE}"/>
              </a:ext>
            </a:extLst>
          </p:cNvPr>
          <p:cNvSpPr>
            <a:spLocks noGrp="1"/>
          </p:cNvSpPr>
          <p:nvPr>
            <p:ph type="title"/>
          </p:nvPr>
        </p:nvSpPr>
        <p:spPr>
          <a:xfrm>
            <a:off x="3411782" y="1932214"/>
            <a:ext cx="6965044"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xmlns="" id="{B7A37F60-69E7-41AC-BC9A-9DBC3B577269}"/>
              </a:ext>
              <a:ext uri="{C183D7F6-B498-43B3-948B-1728B52AA6E4}">
                <adec:decorative xmlns:adec="http://schemas.microsoft.com/office/drawing/2017/decorative" xmlns="" val="1"/>
              </a:ext>
            </a:extLst>
          </p:cNvPr>
          <p:cNvSpPr/>
          <p:nvPr/>
        </p:nvSpPr>
        <p:spPr>
          <a:xfrm rot="492880">
            <a:off x="2455029" y="1103025"/>
            <a:ext cx="8979832"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sz="1799" dirty="0">
              <a:solidFill>
                <a:prstClr val="black"/>
              </a:solidFill>
            </a:endParaRPr>
          </a:p>
        </p:txBody>
      </p:sp>
    </p:spTree>
    <p:extLst>
      <p:ext uri="{BB962C8B-B14F-4D97-AF65-F5344CB8AC3E}">
        <p14:creationId xmlns:p14="http://schemas.microsoft.com/office/powerpoint/2010/main" val="10107938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6D441F-9FBB-4F90-987A-39793DE0E7A0}"/>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3" name="Footer Placeholder 2">
            <a:extLst>
              <a:ext uri="{FF2B5EF4-FFF2-40B4-BE49-F238E27FC236}">
                <a16:creationId xmlns:a16="http://schemas.microsoft.com/office/drawing/2014/main" xmlns="" id="{53C92B1E-8D5D-45CA-9A8B-53E3B7FEC484}"/>
              </a:ext>
            </a:extLst>
          </p:cNvPr>
          <p:cNvSpPr>
            <a:spLocks noGrp="1"/>
          </p:cNvSpPr>
          <p:nvPr>
            <p:ph type="ftr" sz="quarter" idx="11"/>
          </p:nvPr>
        </p:nvSpPr>
        <p:spPr/>
        <p:txBody>
          <a:bodyPr/>
          <a:lstStyle/>
          <a:p>
            <a:endParaRPr lang="en-US" dirty="0">
              <a:solidFill>
                <a:prstClr val="black"/>
              </a:solidFill>
            </a:endParaRPr>
          </a:p>
        </p:txBody>
      </p:sp>
      <p:sp>
        <p:nvSpPr>
          <p:cNvPr id="4" name="Slide Number Placeholder 3">
            <a:extLst>
              <a:ext uri="{FF2B5EF4-FFF2-40B4-BE49-F238E27FC236}">
                <a16:creationId xmlns:a16="http://schemas.microsoft.com/office/drawing/2014/main" xmlns="" id="{31489E71-49A9-4CE9-AD1D-780A876BC35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56022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4053A-B2EE-4E20-9723-6BB0BBD500FD}"/>
              </a:ext>
            </a:extLst>
          </p:cNvPr>
          <p:cNvSpPr>
            <a:spLocks noGrp="1"/>
          </p:cNvSpPr>
          <p:nvPr>
            <p:ph type="title"/>
          </p:nvPr>
        </p:nvSpPr>
        <p:spPr>
          <a:xfrm>
            <a:off x="839570" y="553273"/>
            <a:ext cx="3931213" cy="1732727"/>
          </a:xfrm>
        </p:spPr>
        <p:txBody>
          <a:bodyPr anchor="b">
            <a:normAutofit/>
          </a:bodyPr>
          <a:lstStyle>
            <a:lvl1pPr>
              <a:defRPr sz="3599"/>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7B065AB-0DF3-4C86-AB5F-EB65021FDB99}"/>
              </a:ext>
            </a:extLst>
          </p:cNvPr>
          <p:cNvSpPr>
            <a:spLocks noGrp="1"/>
          </p:cNvSpPr>
          <p:nvPr>
            <p:ph idx="1"/>
          </p:nvPr>
        </p:nvSpPr>
        <p:spPr>
          <a:xfrm>
            <a:off x="5414232" y="987426"/>
            <a:ext cx="5938198"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E2D99FAE-8825-466D-9F1E-3B7BAED2C05B}"/>
              </a:ext>
            </a:extLst>
          </p:cNvPr>
          <p:cNvSpPr>
            <a:spLocks noGrp="1"/>
          </p:cNvSpPr>
          <p:nvPr>
            <p:ph type="body" sz="half" idx="2"/>
          </p:nvPr>
        </p:nvSpPr>
        <p:spPr>
          <a:xfrm>
            <a:off x="839570" y="2368550"/>
            <a:ext cx="3931213" cy="3500438"/>
          </a:xfrm>
        </p:spPr>
        <p:txBody>
          <a:bodyP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93A6375-677F-4A58-B98D-18F3DEF8E62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E6B40F2C-7AE7-481B-856A-B3E26AE8B914}"/>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81E7C48C-9BD9-41CB-915E-A905B8869B70}"/>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600467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B6DE4-025D-4D93-A5D0-FB45897207DA}"/>
              </a:ext>
            </a:extLst>
          </p:cNvPr>
          <p:cNvSpPr>
            <a:spLocks noGrp="1"/>
          </p:cNvSpPr>
          <p:nvPr>
            <p:ph type="title"/>
          </p:nvPr>
        </p:nvSpPr>
        <p:spPr>
          <a:xfrm>
            <a:off x="839570" y="615916"/>
            <a:ext cx="3931213" cy="1670085"/>
          </a:xfrm>
        </p:spPr>
        <p:txBody>
          <a:bodyPr anchor="b">
            <a:normAutofit/>
          </a:bodyPr>
          <a:lstStyle>
            <a:lvl1pPr>
              <a:defRPr sz="3599"/>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993EE21-471F-4B7B-B7AF-192243A1278E}"/>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a:extLst>
              <a:ext uri="{FF2B5EF4-FFF2-40B4-BE49-F238E27FC236}">
                <a16:creationId xmlns:a16="http://schemas.microsoft.com/office/drawing/2014/main" xmlns="" id="{D146B769-8E40-42E6-8F62-C4347B0CE929}"/>
              </a:ext>
            </a:extLst>
          </p:cNvPr>
          <p:cNvSpPr>
            <a:spLocks noGrp="1"/>
          </p:cNvSpPr>
          <p:nvPr>
            <p:ph type="body" sz="half" idx="2"/>
          </p:nvPr>
        </p:nvSpPr>
        <p:spPr>
          <a:xfrm>
            <a:off x="839570" y="2365744"/>
            <a:ext cx="3931213" cy="3503244"/>
          </a:xfrm>
        </p:spPr>
        <p:txBody>
          <a:bodyP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7384DC6-1AA3-4779-8EDF-F4A877508EE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6" name="Footer Placeholder 5">
            <a:extLst>
              <a:ext uri="{FF2B5EF4-FFF2-40B4-BE49-F238E27FC236}">
                <a16:creationId xmlns:a16="http://schemas.microsoft.com/office/drawing/2014/main" xmlns="" id="{CD47F83E-FAF9-43E1-95CC-6F4EDD76B3CC}"/>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xmlns="" id="{723D8C7B-B211-4BAF-9C05-09CF993B0DA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333098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62A84CB-FF9E-43D6-8805-B4ABB520D60C}"/>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CA7EE14-0A60-428B-BC0E-A50951E0E332}"/>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5D2A9A22-BBF2-4B23-B17F-B32AC87D290F}"/>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357124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5CC51B-E0BE-4D50-A04A-571F8BCAE2A7}"/>
              </a:ext>
            </a:extLst>
          </p:cNvPr>
          <p:cNvSpPr>
            <a:spLocks noGrp="1"/>
          </p:cNvSpPr>
          <p:nvPr>
            <p:ph type="title" orient="vert"/>
          </p:nvPr>
        </p:nvSpPr>
        <p:spPr>
          <a:xfrm>
            <a:off x="9097180" y="692150"/>
            <a:ext cx="2253663"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341F5607-7A89-4981-87F4-98BC7CE0A921}"/>
              </a:ext>
            </a:extLst>
          </p:cNvPr>
          <p:cNvSpPr>
            <a:spLocks noGrp="1"/>
          </p:cNvSpPr>
          <p:nvPr>
            <p:ph type="body" orient="vert" idx="1"/>
          </p:nvPr>
        </p:nvSpPr>
        <p:spPr>
          <a:xfrm>
            <a:off x="837982" y="692150"/>
            <a:ext cx="8106838"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820D5BE-275A-42D5-BCE1-357D53FC50C3}"/>
              </a:ext>
            </a:extLst>
          </p:cNvPr>
          <p:cNvSpPr>
            <a:spLocks noGrp="1"/>
          </p:cNvSpPr>
          <p:nvPr>
            <p:ph type="dt" sz="half" idx="10"/>
          </p:nvPr>
        </p:nvSpPr>
        <p:spPr/>
        <p:txBody>
          <a:body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11525F9A-B406-4028-AC92-D12450519F31}"/>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F7A70F0A-5147-4274-A0A1-BD21917945FE}"/>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5721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10/14/2024</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DF28FB93-0A08-4E7D-8E63-9EFA29F1E093}" type="slidenum">
              <a:rPr/>
              <a:p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9" name="Rectangle 8"/>
          <p:cNvSpPr/>
          <p:nvPr/>
        </p:nvSpPr>
        <p:spPr>
          <a:xfrm>
            <a:off x="2"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10" name="Round Single Corner Rectangle 9"/>
          <p:cNvSpPr/>
          <p:nvPr/>
        </p:nvSpPr>
        <p:spPr bwMode="ltGray">
          <a:xfrm rot="10800000" flipH="1" flipV="1">
            <a:off x="4722814" y="234351"/>
            <a:ext cx="7237538"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11" name="Rectangle 10"/>
          <p:cNvSpPr/>
          <p:nvPr/>
        </p:nvSpPr>
        <p:spPr>
          <a:xfrm>
            <a:off x="0" y="1"/>
            <a:ext cx="4722811"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592197" y="234351"/>
            <a:ext cx="3773863" cy="4642450"/>
          </a:xfrm>
        </p:spPr>
        <p:txBody>
          <a:bodyPr anchor="b">
            <a:normAutofit/>
          </a:bodyPr>
          <a:lstStyle>
            <a:lvl1pPr algn="l">
              <a:defRPr sz="4400" b="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4" name="Text Placeholder 3"/>
          <p:cNvSpPr>
            <a:spLocks noGrp="1"/>
          </p:cNvSpPr>
          <p:nvPr>
            <p:ph type="body" sz="half" idx="2"/>
          </p:nvPr>
        </p:nvSpPr>
        <p:spPr>
          <a:xfrm>
            <a:off x="581983" y="5029199"/>
            <a:ext cx="3782586" cy="914401"/>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10/14/2024</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
        <p:nvSpPr>
          <p:cNvPr id="3" name="Content Placeholder 2"/>
          <p:cNvSpPr>
            <a:spLocks noGrp="1"/>
          </p:cNvSpPr>
          <p:nvPr>
            <p:ph idx="1"/>
          </p:nvPr>
        </p:nvSpPr>
        <p:spPr>
          <a:xfrm>
            <a:off x="4945139" y="465285"/>
            <a:ext cx="6786614" cy="524971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6477000"/>
            <a:ext cx="119603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9" name="Rectangle 8"/>
          <p:cNvSpPr/>
          <p:nvPr/>
        </p:nvSpPr>
        <p:spPr>
          <a:xfrm>
            <a:off x="11960352" y="6477000"/>
            <a:ext cx="228473"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7" name="Rectangle 6"/>
          <p:cNvSpPr/>
          <p:nvPr/>
        </p:nvSpPr>
        <p:spPr>
          <a:xfrm>
            <a:off x="1" y="0"/>
            <a:ext cx="12188825"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10" name="Round Single Corner Rectangle 9"/>
          <p:cNvSpPr/>
          <p:nvPr/>
        </p:nvSpPr>
        <p:spPr>
          <a:xfrm>
            <a:off x="0" y="228600"/>
            <a:ext cx="11961877"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293813" y="563562"/>
            <a:ext cx="9601200" cy="1189038"/>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3" y="1981200"/>
            <a:ext cx="960120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913811" y="6248400"/>
            <a:ext cx="1091459" cy="152400"/>
          </a:xfrm>
          <a:prstGeom prst="rect">
            <a:avLst/>
          </a:prstGeom>
        </p:spPr>
        <p:txBody>
          <a:bodyPr vert="horz" lIns="91440" tIns="45720" rIns="91440" bIns="45720" rtlCol="0" anchor="ctr"/>
          <a:lstStyle>
            <a:lvl1pPr algn="r">
              <a:defRPr sz="900">
                <a:solidFill>
                  <a:schemeClr val="tx1"/>
                </a:solidFill>
              </a:defRPr>
            </a:lvl1pPr>
          </a:lstStyle>
          <a:p>
            <a:fld id="{8E36636D-D922-432D-A958-524484B5923D}" type="datetimeFigureOut">
              <a:rPr lang="en-US"/>
              <a:pPr/>
              <a:t>10/14/2024</a:t>
            </a:fld>
            <a:endParaRPr dirty="0"/>
          </a:p>
        </p:txBody>
      </p:sp>
      <p:sp>
        <p:nvSpPr>
          <p:cNvPr id="5" name="Footer Placeholder 4"/>
          <p:cNvSpPr>
            <a:spLocks noGrp="1"/>
          </p:cNvSpPr>
          <p:nvPr>
            <p:ph type="ftr" sz="quarter" idx="3"/>
          </p:nvPr>
        </p:nvSpPr>
        <p:spPr>
          <a:xfrm>
            <a:off x="1293813" y="6248400"/>
            <a:ext cx="7467598" cy="152400"/>
          </a:xfrm>
          <a:prstGeom prst="rect">
            <a:avLst/>
          </a:prstGeom>
        </p:spPr>
        <p:txBody>
          <a:bodyPr vert="horz" lIns="91440" tIns="45720" rIns="91440" bIns="45720" rtlCol="0" anchor="ctr"/>
          <a:lstStyle>
            <a:lvl1pPr algn="l">
              <a:defRPr sz="900">
                <a:solidFill>
                  <a:schemeClr val="tx1"/>
                </a:solidFill>
              </a:defRPr>
            </a:lvl1pPr>
          </a:lstStyle>
          <a:p>
            <a:endParaRPr dirty="0"/>
          </a:p>
        </p:txBody>
      </p:sp>
      <p:sp>
        <p:nvSpPr>
          <p:cNvPr id="6" name="Slide Number Placeholder 5"/>
          <p:cNvSpPr>
            <a:spLocks noGrp="1"/>
          </p:cNvSpPr>
          <p:nvPr>
            <p:ph type="sldNum" sz="quarter" idx="4"/>
          </p:nvPr>
        </p:nvSpPr>
        <p:spPr>
          <a:xfrm>
            <a:off x="10133011" y="6248400"/>
            <a:ext cx="762003" cy="152400"/>
          </a:xfrm>
          <a:prstGeom prst="rect">
            <a:avLst/>
          </a:prstGeom>
        </p:spPr>
        <p:txBody>
          <a:bodyPr vert="horz" lIns="91440" tIns="45720" rIns="91440" bIns="45720" rtlCol="0" anchor="ctr"/>
          <a:lstStyle>
            <a:lvl1pPr algn="r">
              <a:defRPr sz="900">
                <a:solidFill>
                  <a:schemeClr val="tx1"/>
                </a:solidFill>
              </a:defRPr>
            </a:lvl1pPr>
          </a:lstStyle>
          <a:p>
            <a:fld id="{DF28FB93-0A08-4E7D-8E63-9EFA29F1E093}" type="slidenum">
              <a:rPr/>
              <a:pPr/>
              <a:t>‹#›</a:t>
            </a:fld>
            <a:endParaRPr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23" r:id="rId4"/>
    <p:sldLayoutId id="2147483724" r:id="rId5"/>
    <p:sldLayoutId id="2147483725" r:id="rId6"/>
    <p:sldLayoutId id="2147483726" r:id="rId7"/>
    <p:sldLayoutId id="2147483727" r:id="rId8"/>
    <p:sldLayoutId id="2147483728" r:id="rId9"/>
    <p:sldLayoutId id="2147483733" r:id="rId10"/>
    <p:sldLayoutId id="2147483730" r:id="rId11"/>
    <p:sldLayoutId id="214748373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FAAE2DA9-9BAF-4D46-BC97-20425C5321FD}"/>
              </a:ext>
            </a:extLst>
          </p:cNvPr>
          <p:cNvSpPr/>
          <p:nvPr/>
        </p:nvSpPr>
        <p:spPr>
          <a:xfrm>
            <a:off x="372830" y="367993"/>
            <a:ext cx="11496606"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solidFill>
                <a:prstClr val="white"/>
              </a:solidFill>
            </a:endParaRPr>
          </a:p>
        </p:txBody>
      </p:sp>
      <p:sp>
        <p:nvSpPr>
          <p:cNvPr id="2" name="Title Placeholder 1">
            <a:extLst>
              <a:ext uri="{FF2B5EF4-FFF2-40B4-BE49-F238E27FC236}">
                <a16:creationId xmlns:a16="http://schemas.microsoft.com/office/drawing/2014/main" xmlns="" id="{0C489E99-8A12-4C4F-92F9-95B01D8147E3}"/>
              </a:ext>
            </a:extLst>
          </p:cNvPr>
          <p:cNvSpPr>
            <a:spLocks noGrp="1"/>
          </p:cNvSpPr>
          <p:nvPr>
            <p:ph type="title"/>
          </p:nvPr>
        </p:nvSpPr>
        <p:spPr>
          <a:xfrm>
            <a:off x="1020459" y="558210"/>
            <a:ext cx="10330384"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011B211-A6C3-4384-AA0B-7A8561A53C1B}"/>
              </a:ext>
            </a:extLst>
          </p:cNvPr>
          <p:cNvSpPr>
            <a:spLocks noGrp="1"/>
          </p:cNvSpPr>
          <p:nvPr>
            <p:ph type="body" idx="1"/>
          </p:nvPr>
        </p:nvSpPr>
        <p:spPr>
          <a:xfrm>
            <a:off x="1020460" y="2089298"/>
            <a:ext cx="10330383"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6007E98-5ED3-41C2-BC39-EA8FB826AB1E}"/>
              </a:ext>
            </a:extLst>
          </p:cNvPr>
          <p:cNvSpPr>
            <a:spLocks noGrp="1"/>
          </p:cNvSpPr>
          <p:nvPr>
            <p:ph type="dt" sz="half" idx="2"/>
          </p:nvPr>
        </p:nvSpPr>
        <p:spPr>
          <a:xfrm>
            <a:off x="467712" y="6356351"/>
            <a:ext cx="2604298"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7493049-EC55-4ABD-8F77-F5A84AE384F5}"/>
              </a:ext>
            </a:extLst>
          </p:cNvPr>
          <p:cNvSpPr>
            <a:spLocks noGrp="1"/>
          </p:cNvSpPr>
          <p:nvPr>
            <p:ph type="ftr" sz="quarter" idx="3"/>
          </p:nvPr>
        </p:nvSpPr>
        <p:spPr>
          <a:xfrm>
            <a:off x="7754134" y="6356351"/>
            <a:ext cx="3443212"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6821B6DF-CCDC-4ED0-A4B2-1512B668F4E3}"/>
              </a:ext>
            </a:extLst>
          </p:cNvPr>
          <p:cNvSpPr>
            <a:spLocks noGrp="1"/>
          </p:cNvSpPr>
          <p:nvPr>
            <p:ph type="sldNum" sz="quarter" idx="4"/>
          </p:nvPr>
        </p:nvSpPr>
        <p:spPr>
          <a:xfrm>
            <a:off x="11197346" y="6356351"/>
            <a:ext cx="523766"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solidFill>
                  <a:prstClr val="black"/>
                </a:solidFill>
              </a:rPr>
              <a:pPr/>
              <a:t>‹#›</a:t>
            </a:fld>
            <a:endParaRPr lang="en-US" dirty="0">
              <a:solidFill>
                <a:prstClr val="black"/>
              </a:solidFill>
            </a:endParaRPr>
          </a:p>
        </p:txBody>
      </p:sp>
      <p:sp>
        <p:nvSpPr>
          <p:cNvPr id="14" name="Freeform: Shape 13">
            <a:extLst>
              <a:ext uri="{FF2B5EF4-FFF2-40B4-BE49-F238E27FC236}">
                <a16:creationId xmlns:a16="http://schemas.microsoft.com/office/drawing/2014/main" xmlns="" id="{42D2C6CA-56BB-4A08-A1E2-342F83955EDB}"/>
              </a:ext>
            </a:extLst>
          </p:cNvPr>
          <p:cNvSpPr/>
          <p:nvPr/>
        </p:nvSpPr>
        <p:spPr>
          <a:xfrm>
            <a:off x="403180" y="389461"/>
            <a:ext cx="11496606"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solidFill>
                <a:prstClr val="white"/>
              </a:solidFill>
            </a:endParaRPr>
          </a:p>
        </p:txBody>
      </p:sp>
    </p:spTree>
    <p:extLst>
      <p:ext uri="{BB962C8B-B14F-4D97-AF65-F5344CB8AC3E}">
        <p14:creationId xmlns:p14="http://schemas.microsoft.com/office/powerpoint/2010/main" val="303943247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126" rtl="0" eaLnBrk="1" latinLnBrk="0" hangingPunct="1">
        <a:lnSpc>
          <a:spcPct val="100000"/>
        </a:lnSpc>
        <a:spcBef>
          <a:spcPct val="0"/>
        </a:spcBef>
        <a:buNone/>
        <a:defRPr sz="4799" b="1" kern="1200" spc="100" baseline="0">
          <a:solidFill>
            <a:schemeClr val="tx1"/>
          </a:solidFill>
          <a:latin typeface="+mj-lt"/>
          <a:ea typeface="+mj-ea"/>
          <a:cs typeface="+mj-cs"/>
        </a:defRPr>
      </a:lvl1pPr>
    </p:titleStyle>
    <p:bodyStyle>
      <a:lvl1pPr marL="0" indent="0" algn="l" defTabSz="914126" rtl="0" eaLnBrk="1" latinLnBrk="0" hangingPunct="1">
        <a:lnSpc>
          <a:spcPct val="100000"/>
        </a:lnSpc>
        <a:spcBef>
          <a:spcPts val="1000"/>
        </a:spcBef>
        <a:buSzPct val="73000"/>
        <a:buFontTx/>
        <a:buNone/>
        <a:defRPr sz="3199" b="1" kern="1200" spc="50" baseline="0">
          <a:solidFill>
            <a:schemeClr val="tx1"/>
          </a:solidFill>
          <a:latin typeface="+mn-lt"/>
          <a:ea typeface="+mn-ea"/>
          <a:cs typeface="+mn-cs"/>
        </a:defRPr>
      </a:lvl1pPr>
      <a:lvl2pPr marL="228531" indent="-182825" algn="l" defTabSz="914126" rtl="0" eaLnBrk="1" latinLnBrk="0" hangingPunct="1">
        <a:lnSpc>
          <a:spcPct val="100000"/>
        </a:lnSpc>
        <a:spcBef>
          <a:spcPts val="500"/>
        </a:spcBef>
        <a:buSzPct val="70000"/>
        <a:buFont typeface="Arial" panose="020B0604020202020204" pitchFamily="34" charset="0"/>
        <a:buChar char="•"/>
        <a:defRPr sz="2799" b="1" kern="1200" spc="50" baseline="0">
          <a:solidFill>
            <a:schemeClr val="tx1"/>
          </a:solidFill>
          <a:latin typeface="+mn-lt"/>
          <a:ea typeface="+mn-ea"/>
          <a:cs typeface="+mn-cs"/>
        </a:defRPr>
      </a:lvl2pPr>
      <a:lvl3pPr marL="274238" indent="0" algn="l" defTabSz="914126" rtl="0" eaLnBrk="1" latinLnBrk="0" hangingPunct="1">
        <a:lnSpc>
          <a:spcPct val="100000"/>
        </a:lnSpc>
        <a:spcBef>
          <a:spcPts val="500"/>
        </a:spcBef>
        <a:buSzPct val="73000"/>
        <a:buFontTx/>
        <a:buNone/>
        <a:defRPr sz="2399" b="1" kern="1200" spc="50" baseline="0">
          <a:solidFill>
            <a:schemeClr val="tx1"/>
          </a:solidFill>
          <a:latin typeface="+mn-lt"/>
          <a:ea typeface="+mn-ea"/>
          <a:cs typeface="+mn-cs"/>
        </a:defRPr>
      </a:lvl3pPr>
      <a:lvl4pPr marL="548475" indent="-182825" algn="l" defTabSz="914126" rtl="0" eaLnBrk="1" latinLnBrk="0" hangingPunct="1">
        <a:lnSpc>
          <a:spcPct val="100000"/>
        </a:lnSpc>
        <a:spcBef>
          <a:spcPts val="500"/>
        </a:spcBef>
        <a:buSzPct val="73000"/>
        <a:buFont typeface="Arial" panose="020B0604020202020204" pitchFamily="34" charset="0"/>
        <a:buChar char="•"/>
        <a:defRPr sz="1999" b="1" kern="1200" spc="50" baseline="0">
          <a:solidFill>
            <a:schemeClr val="tx1"/>
          </a:solidFill>
          <a:latin typeface="+mn-lt"/>
          <a:ea typeface="+mn-ea"/>
          <a:cs typeface="+mn-cs"/>
        </a:defRPr>
      </a:lvl4pPr>
      <a:lvl5pPr marL="548475" indent="0" algn="l" defTabSz="914126" rtl="0" eaLnBrk="1" latinLnBrk="0" hangingPunct="1">
        <a:lnSpc>
          <a:spcPct val="100000"/>
        </a:lnSpc>
        <a:spcBef>
          <a:spcPts val="500"/>
        </a:spcBef>
        <a:buSzPct val="73000"/>
        <a:buFontTx/>
        <a:buNone/>
        <a:defRPr sz="1999" b="1" kern="1200" spc="5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FAAE2DA9-9BAF-4D46-BC97-20425C5321FD}"/>
              </a:ext>
            </a:extLst>
          </p:cNvPr>
          <p:cNvSpPr/>
          <p:nvPr/>
        </p:nvSpPr>
        <p:spPr>
          <a:xfrm>
            <a:off x="372830" y="367993"/>
            <a:ext cx="11496606"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solidFill>
                <a:prstClr val="white"/>
              </a:solidFill>
            </a:endParaRPr>
          </a:p>
        </p:txBody>
      </p:sp>
      <p:sp>
        <p:nvSpPr>
          <p:cNvPr id="2" name="Title Placeholder 1">
            <a:extLst>
              <a:ext uri="{FF2B5EF4-FFF2-40B4-BE49-F238E27FC236}">
                <a16:creationId xmlns:a16="http://schemas.microsoft.com/office/drawing/2014/main" xmlns="" id="{0C489E99-8A12-4C4F-92F9-95B01D8147E3}"/>
              </a:ext>
            </a:extLst>
          </p:cNvPr>
          <p:cNvSpPr>
            <a:spLocks noGrp="1"/>
          </p:cNvSpPr>
          <p:nvPr>
            <p:ph type="title"/>
          </p:nvPr>
        </p:nvSpPr>
        <p:spPr>
          <a:xfrm>
            <a:off x="1020459" y="558210"/>
            <a:ext cx="10330384"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011B211-A6C3-4384-AA0B-7A8561A53C1B}"/>
              </a:ext>
            </a:extLst>
          </p:cNvPr>
          <p:cNvSpPr>
            <a:spLocks noGrp="1"/>
          </p:cNvSpPr>
          <p:nvPr>
            <p:ph type="body" idx="1"/>
          </p:nvPr>
        </p:nvSpPr>
        <p:spPr>
          <a:xfrm>
            <a:off x="1020460" y="2089298"/>
            <a:ext cx="10330383"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6007E98-5ED3-41C2-BC39-EA8FB826AB1E}"/>
              </a:ext>
            </a:extLst>
          </p:cNvPr>
          <p:cNvSpPr>
            <a:spLocks noGrp="1"/>
          </p:cNvSpPr>
          <p:nvPr>
            <p:ph type="dt" sz="half" idx="2"/>
          </p:nvPr>
        </p:nvSpPr>
        <p:spPr>
          <a:xfrm>
            <a:off x="467712" y="6356351"/>
            <a:ext cx="2604298"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7493049-EC55-4ABD-8F77-F5A84AE384F5}"/>
              </a:ext>
            </a:extLst>
          </p:cNvPr>
          <p:cNvSpPr>
            <a:spLocks noGrp="1"/>
          </p:cNvSpPr>
          <p:nvPr>
            <p:ph type="ftr" sz="quarter" idx="3"/>
          </p:nvPr>
        </p:nvSpPr>
        <p:spPr>
          <a:xfrm>
            <a:off x="7754134" y="6356351"/>
            <a:ext cx="3443212"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6821B6DF-CCDC-4ED0-A4B2-1512B668F4E3}"/>
              </a:ext>
            </a:extLst>
          </p:cNvPr>
          <p:cNvSpPr>
            <a:spLocks noGrp="1"/>
          </p:cNvSpPr>
          <p:nvPr>
            <p:ph type="sldNum" sz="quarter" idx="4"/>
          </p:nvPr>
        </p:nvSpPr>
        <p:spPr>
          <a:xfrm>
            <a:off x="11197346" y="6356351"/>
            <a:ext cx="523766"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solidFill>
                  <a:prstClr val="black"/>
                </a:solidFill>
              </a:rPr>
              <a:pPr/>
              <a:t>‹#›</a:t>
            </a:fld>
            <a:endParaRPr lang="en-US" dirty="0">
              <a:solidFill>
                <a:prstClr val="black"/>
              </a:solidFill>
            </a:endParaRPr>
          </a:p>
        </p:txBody>
      </p:sp>
      <p:sp>
        <p:nvSpPr>
          <p:cNvPr id="14" name="Freeform: Shape 13">
            <a:extLst>
              <a:ext uri="{FF2B5EF4-FFF2-40B4-BE49-F238E27FC236}">
                <a16:creationId xmlns:a16="http://schemas.microsoft.com/office/drawing/2014/main" xmlns="" id="{42D2C6CA-56BB-4A08-A1E2-342F83955EDB}"/>
              </a:ext>
            </a:extLst>
          </p:cNvPr>
          <p:cNvSpPr/>
          <p:nvPr/>
        </p:nvSpPr>
        <p:spPr>
          <a:xfrm>
            <a:off x="403180" y="389461"/>
            <a:ext cx="11496606"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solidFill>
                <a:prstClr val="white"/>
              </a:solidFill>
            </a:endParaRPr>
          </a:p>
        </p:txBody>
      </p:sp>
    </p:spTree>
    <p:extLst>
      <p:ext uri="{BB962C8B-B14F-4D97-AF65-F5344CB8AC3E}">
        <p14:creationId xmlns:p14="http://schemas.microsoft.com/office/powerpoint/2010/main" val="426719363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126" rtl="0" eaLnBrk="1" latinLnBrk="0" hangingPunct="1">
        <a:lnSpc>
          <a:spcPct val="100000"/>
        </a:lnSpc>
        <a:spcBef>
          <a:spcPct val="0"/>
        </a:spcBef>
        <a:buNone/>
        <a:defRPr sz="4799" b="1" kern="1200" spc="100" baseline="0">
          <a:solidFill>
            <a:schemeClr val="tx1"/>
          </a:solidFill>
          <a:latin typeface="+mj-lt"/>
          <a:ea typeface="+mj-ea"/>
          <a:cs typeface="+mj-cs"/>
        </a:defRPr>
      </a:lvl1pPr>
    </p:titleStyle>
    <p:bodyStyle>
      <a:lvl1pPr marL="0" indent="0" algn="l" defTabSz="914126" rtl="0" eaLnBrk="1" latinLnBrk="0" hangingPunct="1">
        <a:lnSpc>
          <a:spcPct val="100000"/>
        </a:lnSpc>
        <a:spcBef>
          <a:spcPts val="1000"/>
        </a:spcBef>
        <a:buSzPct val="73000"/>
        <a:buFontTx/>
        <a:buNone/>
        <a:defRPr sz="3199" b="1" kern="1200" spc="50" baseline="0">
          <a:solidFill>
            <a:schemeClr val="tx1"/>
          </a:solidFill>
          <a:latin typeface="+mn-lt"/>
          <a:ea typeface="+mn-ea"/>
          <a:cs typeface="+mn-cs"/>
        </a:defRPr>
      </a:lvl1pPr>
      <a:lvl2pPr marL="228531" indent="-182825" algn="l" defTabSz="914126" rtl="0" eaLnBrk="1" latinLnBrk="0" hangingPunct="1">
        <a:lnSpc>
          <a:spcPct val="100000"/>
        </a:lnSpc>
        <a:spcBef>
          <a:spcPts val="500"/>
        </a:spcBef>
        <a:buSzPct val="70000"/>
        <a:buFont typeface="Arial" panose="020B0604020202020204" pitchFamily="34" charset="0"/>
        <a:buChar char="•"/>
        <a:defRPr sz="2799" b="1" kern="1200" spc="50" baseline="0">
          <a:solidFill>
            <a:schemeClr val="tx1"/>
          </a:solidFill>
          <a:latin typeface="+mn-lt"/>
          <a:ea typeface="+mn-ea"/>
          <a:cs typeface="+mn-cs"/>
        </a:defRPr>
      </a:lvl2pPr>
      <a:lvl3pPr marL="274238" indent="0" algn="l" defTabSz="914126" rtl="0" eaLnBrk="1" latinLnBrk="0" hangingPunct="1">
        <a:lnSpc>
          <a:spcPct val="100000"/>
        </a:lnSpc>
        <a:spcBef>
          <a:spcPts val="500"/>
        </a:spcBef>
        <a:buSzPct val="73000"/>
        <a:buFontTx/>
        <a:buNone/>
        <a:defRPr sz="2399" b="1" kern="1200" spc="50" baseline="0">
          <a:solidFill>
            <a:schemeClr val="tx1"/>
          </a:solidFill>
          <a:latin typeface="+mn-lt"/>
          <a:ea typeface="+mn-ea"/>
          <a:cs typeface="+mn-cs"/>
        </a:defRPr>
      </a:lvl3pPr>
      <a:lvl4pPr marL="548475" indent="-182825" algn="l" defTabSz="914126" rtl="0" eaLnBrk="1" latinLnBrk="0" hangingPunct="1">
        <a:lnSpc>
          <a:spcPct val="100000"/>
        </a:lnSpc>
        <a:spcBef>
          <a:spcPts val="500"/>
        </a:spcBef>
        <a:buSzPct val="73000"/>
        <a:buFont typeface="Arial" panose="020B0604020202020204" pitchFamily="34" charset="0"/>
        <a:buChar char="•"/>
        <a:defRPr sz="1999" b="1" kern="1200" spc="50" baseline="0">
          <a:solidFill>
            <a:schemeClr val="tx1"/>
          </a:solidFill>
          <a:latin typeface="+mn-lt"/>
          <a:ea typeface="+mn-ea"/>
          <a:cs typeface="+mn-cs"/>
        </a:defRPr>
      </a:lvl4pPr>
      <a:lvl5pPr marL="548475" indent="0" algn="l" defTabSz="914126" rtl="0" eaLnBrk="1" latinLnBrk="0" hangingPunct="1">
        <a:lnSpc>
          <a:spcPct val="100000"/>
        </a:lnSpc>
        <a:spcBef>
          <a:spcPts val="500"/>
        </a:spcBef>
        <a:buSzPct val="73000"/>
        <a:buFontTx/>
        <a:buNone/>
        <a:defRPr sz="1999" b="1" kern="1200" spc="5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FAAE2DA9-9BAF-4D46-BC97-20425C5321FD}"/>
              </a:ext>
            </a:extLst>
          </p:cNvPr>
          <p:cNvSpPr/>
          <p:nvPr/>
        </p:nvSpPr>
        <p:spPr>
          <a:xfrm>
            <a:off x="372830" y="367993"/>
            <a:ext cx="11496606"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solidFill>
                <a:prstClr val="white"/>
              </a:solidFill>
            </a:endParaRPr>
          </a:p>
        </p:txBody>
      </p:sp>
      <p:sp>
        <p:nvSpPr>
          <p:cNvPr id="2" name="Title Placeholder 1">
            <a:extLst>
              <a:ext uri="{FF2B5EF4-FFF2-40B4-BE49-F238E27FC236}">
                <a16:creationId xmlns:a16="http://schemas.microsoft.com/office/drawing/2014/main" xmlns="" id="{0C489E99-8A12-4C4F-92F9-95B01D8147E3}"/>
              </a:ext>
            </a:extLst>
          </p:cNvPr>
          <p:cNvSpPr>
            <a:spLocks noGrp="1"/>
          </p:cNvSpPr>
          <p:nvPr>
            <p:ph type="title"/>
          </p:nvPr>
        </p:nvSpPr>
        <p:spPr>
          <a:xfrm>
            <a:off x="1020459" y="558210"/>
            <a:ext cx="10330384"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011B211-A6C3-4384-AA0B-7A8561A53C1B}"/>
              </a:ext>
            </a:extLst>
          </p:cNvPr>
          <p:cNvSpPr>
            <a:spLocks noGrp="1"/>
          </p:cNvSpPr>
          <p:nvPr>
            <p:ph type="body" idx="1"/>
          </p:nvPr>
        </p:nvSpPr>
        <p:spPr>
          <a:xfrm>
            <a:off x="1020460" y="2089298"/>
            <a:ext cx="10330383"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6007E98-5ED3-41C2-BC39-EA8FB826AB1E}"/>
              </a:ext>
            </a:extLst>
          </p:cNvPr>
          <p:cNvSpPr>
            <a:spLocks noGrp="1"/>
          </p:cNvSpPr>
          <p:nvPr>
            <p:ph type="dt" sz="half" idx="2"/>
          </p:nvPr>
        </p:nvSpPr>
        <p:spPr>
          <a:xfrm>
            <a:off x="467712" y="6356351"/>
            <a:ext cx="2604298"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7493049-EC55-4ABD-8F77-F5A84AE384F5}"/>
              </a:ext>
            </a:extLst>
          </p:cNvPr>
          <p:cNvSpPr>
            <a:spLocks noGrp="1"/>
          </p:cNvSpPr>
          <p:nvPr>
            <p:ph type="ftr" sz="quarter" idx="3"/>
          </p:nvPr>
        </p:nvSpPr>
        <p:spPr>
          <a:xfrm>
            <a:off x="7754134" y="6356351"/>
            <a:ext cx="3443212"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6821B6DF-CCDC-4ED0-A4B2-1512B668F4E3}"/>
              </a:ext>
            </a:extLst>
          </p:cNvPr>
          <p:cNvSpPr>
            <a:spLocks noGrp="1"/>
          </p:cNvSpPr>
          <p:nvPr>
            <p:ph type="sldNum" sz="quarter" idx="4"/>
          </p:nvPr>
        </p:nvSpPr>
        <p:spPr>
          <a:xfrm>
            <a:off x="11197346" y="6356351"/>
            <a:ext cx="523766"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solidFill>
                  <a:prstClr val="black"/>
                </a:solidFill>
              </a:rPr>
              <a:pPr/>
              <a:t>‹#›</a:t>
            </a:fld>
            <a:endParaRPr lang="en-US" dirty="0">
              <a:solidFill>
                <a:prstClr val="black"/>
              </a:solidFill>
            </a:endParaRPr>
          </a:p>
        </p:txBody>
      </p:sp>
      <p:sp>
        <p:nvSpPr>
          <p:cNvPr id="14" name="Freeform: Shape 13">
            <a:extLst>
              <a:ext uri="{FF2B5EF4-FFF2-40B4-BE49-F238E27FC236}">
                <a16:creationId xmlns:a16="http://schemas.microsoft.com/office/drawing/2014/main" xmlns="" id="{42D2C6CA-56BB-4A08-A1E2-342F83955EDB}"/>
              </a:ext>
            </a:extLst>
          </p:cNvPr>
          <p:cNvSpPr/>
          <p:nvPr/>
        </p:nvSpPr>
        <p:spPr>
          <a:xfrm>
            <a:off x="403180" y="389461"/>
            <a:ext cx="11496606"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solidFill>
                <a:prstClr val="white"/>
              </a:solidFill>
            </a:endParaRPr>
          </a:p>
        </p:txBody>
      </p:sp>
    </p:spTree>
    <p:extLst>
      <p:ext uri="{BB962C8B-B14F-4D97-AF65-F5344CB8AC3E}">
        <p14:creationId xmlns:p14="http://schemas.microsoft.com/office/powerpoint/2010/main" val="214823080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126" rtl="0" eaLnBrk="1" latinLnBrk="0" hangingPunct="1">
        <a:lnSpc>
          <a:spcPct val="100000"/>
        </a:lnSpc>
        <a:spcBef>
          <a:spcPct val="0"/>
        </a:spcBef>
        <a:buNone/>
        <a:defRPr sz="4799" b="1" kern="1200" spc="100" baseline="0">
          <a:solidFill>
            <a:schemeClr val="tx1"/>
          </a:solidFill>
          <a:latin typeface="+mj-lt"/>
          <a:ea typeface="+mj-ea"/>
          <a:cs typeface="+mj-cs"/>
        </a:defRPr>
      </a:lvl1pPr>
    </p:titleStyle>
    <p:bodyStyle>
      <a:lvl1pPr marL="0" indent="0" algn="l" defTabSz="914126" rtl="0" eaLnBrk="1" latinLnBrk="0" hangingPunct="1">
        <a:lnSpc>
          <a:spcPct val="100000"/>
        </a:lnSpc>
        <a:spcBef>
          <a:spcPts val="1000"/>
        </a:spcBef>
        <a:buSzPct val="73000"/>
        <a:buFontTx/>
        <a:buNone/>
        <a:defRPr sz="3199" b="1" kern="1200" spc="50" baseline="0">
          <a:solidFill>
            <a:schemeClr val="tx1"/>
          </a:solidFill>
          <a:latin typeface="+mn-lt"/>
          <a:ea typeface="+mn-ea"/>
          <a:cs typeface="+mn-cs"/>
        </a:defRPr>
      </a:lvl1pPr>
      <a:lvl2pPr marL="228531" indent="-182825" algn="l" defTabSz="914126" rtl="0" eaLnBrk="1" latinLnBrk="0" hangingPunct="1">
        <a:lnSpc>
          <a:spcPct val="100000"/>
        </a:lnSpc>
        <a:spcBef>
          <a:spcPts val="500"/>
        </a:spcBef>
        <a:buSzPct val="70000"/>
        <a:buFont typeface="Arial" panose="020B0604020202020204" pitchFamily="34" charset="0"/>
        <a:buChar char="•"/>
        <a:defRPr sz="2799" b="1" kern="1200" spc="50" baseline="0">
          <a:solidFill>
            <a:schemeClr val="tx1"/>
          </a:solidFill>
          <a:latin typeface="+mn-lt"/>
          <a:ea typeface="+mn-ea"/>
          <a:cs typeface="+mn-cs"/>
        </a:defRPr>
      </a:lvl2pPr>
      <a:lvl3pPr marL="274238" indent="0" algn="l" defTabSz="914126" rtl="0" eaLnBrk="1" latinLnBrk="0" hangingPunct="1">
        <a:lnSpc>
          <a:spcPct val="100000"/>
        </a:lnSpc>
        <a:spcBef>
          <a:spcPts val="500"/>
        </a:spcBef>
        <a:buSzPct val="73000"/>
        <a:buFontTx/>
        <a:buNone/>
        <a:defRPr sz="2399" b="1" kern="1200" spc="50" baseline="0">
          <a:solidFill>
            <a:schemeClr val="tx1"/>
          </a:solidFill>
          <a:latin typeface="+mn-lt"/>
          <a:ea typeface="+mn-ea"/>
          <a:cs typeface="+mn-cs"/>
        </a:defRPr>
      </a:lvl3pPr>
      <a:lvl4pPr marL="548475" indent="-182825" algn="l" defTabSz="914126" rtl="0" eaLnBrk="1" latinLnBrk="0" hangingPunct="1">
        <a:lnSpc>
          <a:spcPct val="100000"/>
        </a:lnSpc>
        <a:spcBef>
          <a:spcPts val="500"/>
        </a:spcBef>
        <a:buSzPct val="73000"/>
        <a:buFont typeface="Arial" panose="020B0604020202020204" pitchFamily="34" charset="0"/>
        <a:buChar char="•"/>
        <a:defRPr sz="1999" b="1" kern="1200" spc="50" baseline="0">
          <a:solidFill>
            <a:schemeClr val="tx1"/>
          </a:solidFill>
          <a:latin typeface="+mn-lt"/>
          <a:ea typeface="+mn-ea"/>
          <a:cs typeface="+mn-cs"/>
        </a:defRPr>
      </a:lvl4pPr>
      <a:lvl5pPr marL="548475" indent="0" algn="l" defTabSz="914126" rtl="0" eaLnBrk="1" latinLnBrk="0" hangingPunct="1">
        <a:lnSpc>
          <a:spcPct val="100000"/>
        </a:lnSpc>
        <a:spcBef>
          <a:spcPts val="500"/>
        </a:spcBef>
        <a:buSzPct val="73000"/>
        <a:buFontTx/>
        <a:buNone/>
        <a:defRPr sz="1999" b="1" kern="1200" spc="5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FAAE2DA9-9BAF-4D46-BC97-20425C5321FD}"/>
              </a:ext>
            </a:extLst>
          </p:cNvPr>
          <p:cNvSpPr/>
          <p:nvPr/>
        </p:nvSpPr>
        <p:spPr>
          <a:xfrm>
            <a:off x="372830" y="367993"/>
            <a:ext cx="11496606"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solidFill>
                <a:prstClr val="white"/>
              </a:solidFill>
            </a:endParaRPr>
          </a:p>
        </p:txBody>
      </p:sp>
      <p:sp>
        <p:nvSpPr>
          <p:cNvPr id="2" name="Title Placeholder 1">
            <a:extLst>
              <a:ext uri="{FF2B5EF4-FFF2-40B4-BE49-F238E27FC236}">
                <a16:creationId xmlns:a16="http://schemas.microsoft.com/office/drawing/2014/main" xmlns="" id="{0C489E99-8A12-4C4F-92F9-95B01D8147E3}"/>
              </a:ext>
            </a:extLst>
          </p:cNvPr>
          <p:cNvSpPr>
            <a:spLocks noGrp="1"/>
          </p:cNvSpPr>
          <p:nvPr>
            <p:ph type="title"/>
          </p:nvPr>
        </p:nvSpPr>
        <p:spPr>
          <a:xfrm>
            <a:off x="1020459" y="558210"/>
            <a:ext cx="10330384"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011B211-A6C3-4384-AA0B-7A8561A53C1B}"/>
              </a:ext>
            </a:extLst>
          </p:cNvPr>
          <p:cNvSpPr>
            <a:spLocks noGrp="1"/>
          </p:cNvSpPr>
          <p:nvPr>
            <p:ph type="body" idx="1"/>
          </p:nvPr>
        </p:nvSpPr>
        <p:spPr>
          <a:xfrm>
            <a:off x="1020460" y="2089298"/>
            <a:ext cx="10330383"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6007E98-5ED3-41C2-BC39-EA8FB826AB1E}"/>
              </a:ext>
            </a:extLst>
          </p:cNvPr>
          <p:cNvSpPr>
            <a:spLocks noGrp="1"/>
          </p:cNvSpPr>
          <p:nvPr>
            <p:ph type="dt" sz="half" idx="2"/>
          </p:nvPr>
        </p:nvSpPr>
        <p:spPr>
          <a:xfrm>
            <a:off x="467712" y="6356351"/>
            <a:ext cx="2604298"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7493049-EC55-4ABD-8F77-F5A84AE384F5}"/>
              </a:ext>
            </a:extLst>
          </p:cNvPr>
          <p:cNvSpPr>
            <a:spLocks noGrp="1"/>
          </p:cNvSpPr>
          <p:nvPr>
            <p:ph type="ftr" sz="quarter" idx="3"/>
          </p:nvPr>
        </p:nvSpPr>
        <p:spPr>
          <a:xfrm>
            <a:off x="7754134" y="6356351"/>
            <a:ext cx="3443212"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6821B6DF-CCDC-4ED0-A4B2-1512B668F4E3}"/>
              </a:ext>
            </a:extLst>
          </p:cNvPr>
          <p:cNvSpPr>
            <a:spLocks noGrp="1"/>
          </p:cNvSpPr>
          <p:nvPr>
            <p:ph type="sldNum" sz="quarter" idx="4"/>
          </p:nvPr>
        </p:nvSpPr>
        <p:spPr>
          <a:xfrm>
            <a:off x="11197346" y="6356351"/>
            <a:ext cx="523766"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solidFill>
                  <a:prstClr val="black"/>
                </a:solidFill>
              </a:rPr>
              <a:pPr/>
              <a:t>‹#›</a:t>
            </a:fld>
            <a:endParaRPr lang="en-US" dirty="0">
              <a:solidFill>
                <a:prstClr val="black"/>
              </a:solidFill>
            </a:endParaRPr>
          </a:p>
        </p:txBody>
      </p:sp>
      <p:sp>
        <p:nvSpPr>
          <p:cNvPr id="14" name="Freeform: Shape 13">
            <a:extLst>
              <a:ext uri="{FF2B5EF4-FFF2-40B4-BE49-F238E27FC236}">
                <a16:creationId xmlns:a16="http://schemas.microsoft.com/office/drawing/2014/main" xmlns="" id="{42D2C6CA-56BB-4A08-A1E2-342F83955EDB}"/>
              </a:ext>
            </a:extLst>
          </p:cNvPr>
          <p:cNvSpPr/>
          <p:nvPr/>
        </p:nvSpPr>
        <p:spPr>
          <a:xfrm>
            <a:off x="403180" y="389461"/>
            <a:ext cx="11496606"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solidFill>
                <a:prstClr val="white"/>
              </a:solidFill>
            </a:endParaRPr>
          </a:p>
        </p:txBody>
      </p:sp>
    </p:spTree>
    <p:extLst>
      <p:ext uri="{BB962C8B-B14F-4D97-AF65-F5344CB8AC3E}">
        <p14:creationId xmlns:p14="http://schemas.microsoft.com/office/powerpoint/2010/main" val="139062897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126" rtl="0" eaLnBrk="1" latinLnBrk="0" hangingPunct="1">
        <a:lnSpc>
          <a:spcPct val="100000"/>
        </a:lnSpc>
        <a:spcBef>
          <a:spcPct val="0"/>
        </a:spcBef>
        <a:buNone/>
        <a:defRPr sz="4799" b="1" kern="1200" spc="100" baseline="0">
          <a:solidFill>
            <a:schemeClr val="tx1"/>
          </a:solidFill>
          <a:latin typeface="+mj-lt"/>
          <a:ea typeface="+mj-ea"/>
          <a:cs typeface="+mj-cs"/>
        </a:defRPr>
      </a:lvl1pPr>
    </p:titleStyle>
    <p:bodyStyle>
      <a:lvl1pPr marL="0" indent="0" algn="l" defTabSz="914126" rtl="0" eaLnBrk="1" latinLnBrk="0" hangingPunct="1">
        <a:lnSpc>
          <a:spcPct val="100000"/>
        </a:lnSpc>
        <a:spcBef>
          <a:spcPts val="1000"/>
        </a:spcBef>
        <a:buSzPct val="73000"/>
        <a:buFontTx/>
        <a:buNone/>
        <a:defRPr sz="3199" b="1" kern="1200" spc="50" baseline="0">
          <a:solidFill>
            <a:schemeClr val="tx1"/>
          </a:solidFill>
          <a:latin typeface="+mn-lt"/>
          <a:ea typeface="+mn-ea"/>
          <a:cs typeface="+mn-cs"/>
        </a:defRPr>
      </a:lvl1pPr>
      <a:lvl2pPr marL="228531" indent="-182825" algn="l" defTabSz="914126" rtl="0" eaLnBrk="1" latinLnBrk="0" hangingPunct="1">
        <a:lnSpc>
          <a:spcPct val="100000"/>
        </a:lnSpc>
        <a:spcBef>
          <a:spcPts val="500"/>
        </a:spcBef>
        <a:buSzPct val="70000"/>
        <a:buFont typeface="Arial" panose="020B0604020202020204" pitchFamily="34" charset="0"/>
        <a:buChar char="•"/>
        <a:defRPr sz="2799" b="1" kern="1200" spc="50" baseline="0">
          <a:solidFill>
            <a:schemeClr val="tx1"/>
          </a:solidFill>
          <a:latin typeface="+mn-lt"/>
          <a:ea typeface="+mn-ea"/>
          <a:cs typeface="+mn-cs"/>
        </a:defRPr>
      </a:lvl2pPr>
      <a:lvl3pPr marL="274238" indent="0" algn="l" defTabSz="914126" rtl="0" eaLnBrk="1" latinLnBrk="0" hangingPunct="1">
        <a:lnSpc>
          <a:spcPct val="100000"/>
        </a:lnSpc>
        <a:spcBef>
          <a:spcPts val="500"/>
        </a:spcBef>
        <a:buSzPct val="73000"/>
        <a:buFontTx/>
        <a:buNone/>
        <a:defRPr sz="2399" b="1" kern="1200" spc="50" baseline="0">
          <a:solidFill>
            <a:schemeClr val="tx1"/>
          </a:solidFill>
          <a:latin typeface="+mn-lt"/>
          <a:ea typeface="+mn-ea"/>
          <a:cs typeface="+mn-cs"/>
        </a:defRPr>
      </a:lvl3pPr>
      <a:lvl4pPr marL="548475" indent="-182825" algn="l" defTabSz="914126" rtl="0" eaLnBrk="1" latinLnBrk="0" hangingPunct="1">
        <a:lnSpc>
          <a:spcPct val="100000"/>
        </a:lnSpc>
        <a:spcBef>
          <a:spcPts val="500"/>
        </a:spcBef>
        <a:buSzPct val="73000"/>
        <a:buFont typeface="Arial" panose="020B0604020202020204" pitchFamily="34" charset="0"/>
        <a:buChar char="•"/>
        <a:defRPr sz="1999" b="1" kern="1200" spc="50" baseline="0">
          <a:solidFill>
            <a:schemeClr val="tx1"/>
          </a:solidFill>
          <a:latin typeface="+mn-lt"/>
          <a:ea typeface="+mn-ea"/>
          <a:cs typeface="+mn-cs"/>
        </a:defRPr>
      </a:lvl4pPr>
      <a:lvl5pPr marL="548475" indent="0" algn="l" defTabSz="914126" rtl="0" eaLnBrk="1" latinLnBrk="0" hangingPunct="1">
        <a:lnSpc>
          <a:spcPct val="100000"/>
        </a:lnSpc>
        <a:spcBef>
          <a:spcPts val="500"/>
        </a:spcBef>
        <a:buSzPct val="73000"/>
        <a:buFontTx/>
        <a:buNone/>
        <a:defRPr sz="1999" b="1" kern="1200" spc="5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FAAE2DA9-9BAF-4D46-BC97-20425C5321FD}"/>
              </a:ext>
            </a:extLst>
          </p:cNvPr>
          <p:cNvSpPr/>
          <p:nvPr/>
        </p:nvSpPr>
        <p:spPr>
          <a:xfrm>
            <a:off x="372830" y="367993"/>
            <a:ext cx="11496606"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solidFill>
                <a:prstClr val="white"/>
              </a:solidFill>
            </a:endParaRPr>
          </a:p>
        </p:txBody>
      </p:sp>
      <p:sp>
        <p:nvSpPr>
          <p:cNvPr id="2" name="Title Placeholder 1">
            <a:extLst>
              <a:ext uri="{FF2B5EF4-FFF2-40B4-BE49-F238E27FC236}">
                <a16:creationId xmlns:a16="http://schemas.microsoft.com/office/drawing/2014/main" xmlns="" id="{0C489E99-8A12-4C4F-92F9-95B01D8147E3}"/>
              </a:ext>
            </a:extLst>
          </p:cNvPr>
          <p:cNvSpPr>
            <a:spLocks noGrp="1"/>
          </p:cNvSpPr>
          <p:nvPr>
            <p:ph type="title"/>
          </p:nvPr>
        </p:nvSpPr>
        <p:spPr>
          <a:xfrm>
            <a:off x="1020459" y="558210"/>
            <a:ext cx="10330384"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011B211-A6C3-4384-AA0B-7A8561A53C1B}"/>
              </a:ext>
            </a:extLst>
          </p:cNvPr>
          <p:cNvSpPr>
            <a:spLocks noGrp="1"/>
          </p:cNvSpPr>
          <p:nvPr>
            <p:ph type="body" idx="1"/>
          </p:nvPr>
        </p:nvSpPr>
        <p:spPr>
          <a:xfrm>
            <a:off x="1020460" y="2089298"/>
            <a:ext cx="10330383"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6007E98-5ED3-41C2-BC39-EA8FB826AB1E}"/>
              </a:ext>
            </a:extLst>
          </p:cNvPr>
          <p:cNvSpPr>
            <a:spLocks noGrp="1"/>
          </p:cNvSpPr>
          <p:nvPr>
            <p:ph type="dt" sz="half" idx="2"/>
          </p:nvPr>
        </p:nvSpPr>
        <p:spPr>
          <a:xfrm>
            <a:off x="467712" y="6356351"/>
            <a:ext cx="2604298"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7493049-EC55-4ABD-8F77-F5A84AE384F5}"/>
              </a:ext>
            </a:extLst>
          </p:cNvPr>
          <p:cNvSpPr>
            <a:spLocks noGrp="1"/>
          </p:cNvSpPr>
          <p:nvPr>
            <p:ph type="ftr" sz="quarter" idx="3"/>
          </p:nvPr>
        </p:nvSpPr>
        <p:spPr>
          <a:xfrm>
            <a:off x="7754134" y="6356351"/>
            <a:ext cx="3443212"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6821B6DF-CCDC-4ED0-A4B2-1512B668F4E3}"/>
              </a:ext>
            </a:extLst>
          </p:cNvPr>
          <p:cNvSpPr>
            <a:spLocks noGrp="1"/>
          </p:cNvSpPr>
          <p:nvPr>
            <p:ph type="sldNum" sz="quarter" idx="4"/>
          </p:nvPr>
        </p:nvSpPr>
        <p:spPr>
          <a:xfrm>
            <a:off x="11197346" y="6356351"/>
            <a:ext cx="523766"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solidFill>
                  <a:prstClr val="black"/>
                </a:solidFill>
              </a:rPr>
              <a:pPr/>
              <a:t>‹#›</a:t>
            </a:fld>
            <a:endParaRPr lang="en-US" dirty="0">
              <a:solidFill>
                <a:prstClr val="black"/>
              </a:solidFill>
            </a:endParaRPr>
          </a:p>
        </p:txBody>
      </p:sp>
      <p:sp>
        <p:nvSpPr>
          <p:cNvPr id="14" name="Freeform: Shape 13">
            <a:extLst>
              <a:ext uri="{FF2B5EF4-FFF2-40B4-BE49-F238E27FC236}">
                <a16:creationId xmlns:a16="http://schemas.microsoft.com/office/drawing/2014/main" xmlns="" id="{42D2C6CA-56BB-4A08-A1E2-342F83955EDB}"/>
              </a:ext>
            </a:extLst>
          </p:cNvPr>
          <p:cNvSpPr/>
          <p:nvPr/>
        </p:nvSpPr>
        <p:spPr>
          <a:xfrm>
            <a:off x="403180" y="389461"/>
            <a:ext cx="11496606"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solidFill>
                <a:prstClr val="white"/>
              </a:solidFill>
            </a:endParaRPr>
          </a:p>
        </p:txBody>
      </p:sp>
    </p:spTree>
    <p:extLst>
      <p:ext uri="{BB962C8B-B14F-4D97-AF65-F5344CB8AC3E}">
        <p14:creationId xmlns:p14="http://schemas.microsoft.com/office/powerpoint/2010/main" val="314885900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126" rtl="0" eaLnBrk="1" latinLnBrk="0" hangingPunct="1">
        <a:lnSpc>
          <a:spcPct val="100000"/>
        </a:lnSpc>
        <a:spcBef>
          <a:spcPct val="0"/>
        </a:spcBef>
        <a:buNone/>
        <a:defRPr sz="4799" b="1" kern="1200" spc="100" baseline="0">
          <a:solidFill>
            <a:schemeClr val="tx1"/>
          </a:solidFill>
          <a:latin typeface="+mj-lt"/>
          <a:ea typeface="+mj-ea"/>
          <a:cs typeface="+mj-cs"/>
        </a:defRPr>
      </a:lvl1pPr>
    </p:titleStyle>
    <p:bodyStyle>
      <a:lvl1pPr marL="0" indent="0" algn="l" defTabSz="914126" rtl="0" eaLnBrk="1" latinLnBrk="0" hangingPunct="1">
        <a:lnSpc>
          <a:spcPct val="100000"/>
        </a:lnSpc>
        <a:spcBef>
          <a:spcPts val="1000"/>
        </a:spcBef>
        <a:buSzPct val="73000"/>
        <a:buFontTx/>
        <a:buNone/>
        <a:defRPr sz="3199" b="1" kern="1200" spc="50" baseline="0">
          <a:solidFill>
            <a:schemeClr val="tx1"/>
          </a:solidFill>
          <a:latin typeface="+mn-lt"/>
          <a:ea typeface="+mn-ea"/>
          <a:cs typeface="+mn-cs"/>
        </a:defRPr>
      </a:lvl1pPr>
      <a:lvl2pPr marL="228531" indent="-182825" algn="l" defTabSz="914126" rtl="0" eaLnBrk="1" latinLnBrk="0" hangingPunct="1">
        <a:lnSpc>
          <a:spcPct val="100000"/>
        </a:lnSpc>
        <a:spcBef>
          <a:spcPts val="500"/>
        </a:spcBef>
        <a:buSzPct val="70000"/>
        <a:buFont typeface="Arial" panose="020B0604020202020204" pitchFamily="34" charset="0"/>
        <a:buChar char="•"/>
        <a:defRPr sz="2799" b="1" kern="1200" spc="50" baseline="0">
          <a:solidFill>
            <a:schemeClr val="tx1"/>
          </a:solidFill>
          <a:latin typeface="+mn-lt"/>
          <a:ea typeface="+mn-ea"/>
          <a:cs typeface="+mn-cs"/>
        </a:defRPr>
      </a:lvl2pPr>
      <a:lvl3pPr marL="274238" indent="0" algn="l" defTabSz="914126" rtl="0" eaLnBrk="1" latinLnBrk="0" hangingPunct="1">
        <a:lnSpc>
          <a:spcPct val="100000"/>
        </a:lnSpc>
        <a:spcBef>
          <a:spcPts val="500"/>
        </a:spcBef>
        <a:buSzPct val="73000"/>
        <a:buFontTx/>
        <a:buNone/>
        <a:defRPr sz="2399" b="1" kern="1200" spc="50" baseline="0">
          <a:solidFill>
            <a:schemeClr val="tx1"/>
          </a:solidFill>
          <a:latin typeface="+mn-lt"/>
          <a:ea typeface="+mn-ea"/>
          <a:cs typeface="+mn-cs"/>
        </a:defRPr>
      </a:lvl3pPr>
      <a:lvl4pPr marL="548475" indent="-182825" algn="l" defTabSz="914126" rtl="0" eaLnBrk="1" latinLnBrk="0" hangingPunct="1">
        <a:lnSpc>
          <a:spcPct val="100000"/>
        </a:lnSpc>
        <a:spcBef>
          <a:spcPts val="500"/>
        </a:spcBef>
        <a:buSzPct val="73000"/>
        <a:buFont typeface="Arial" panose="020B0604020202020204" pitchFamily="34" charset="0"/>
        <a:buChar char="•"/>
        <a:defRPr sz="1999" b="1" kern="1200" spc="50" baseline="0">
          <a:solidFill>
            <a:schemeClr val="tx1"/>
          </a:solidFill>
          <a:latin typeface="+mn-lt"/>
          <a:ea typeface="+mn-ea"/>
          <a:cs typeface="+mn-cs"/>
        </a:defRPr>
      </a:lvl4pPr>
      <a:lvl5pPr marL="548475" indent="0" algn="l" defTabSz="914126" rtl="0" eaLnBrk="1" latinLnBrk="0" hangingPunct="1">
        <a:lnSpc>
          <a:spcPct val="100000"/>
        </a:lnSpc>
        <a:spcBef>
          <a:spcPts val="500"/>
        </a:spcBef>
        <a:buSzPct val="73000"/>
        <a:buFontTx/>
        <a:buNone/>
        <a:defRPr sz="1999" b="1" kern="1200" spc="5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FAAE2DA9-9BAF-4D46-BC97-20425C5321FD}"/>
              </a:ext>
            </a:extLst>
          </p:cNvPr>
          <p:cNvSpPr/>
          <p:nvPr/>
        </p:nvSpPr>
        <p:spPr>
          <a:xfrm>
            <a:off x="372830" y="367993"/>
            <a:ext cx="11496606"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solidFill>
                <a:prstClr val="white"/>
              </a:solidFill>
            </a:endParaRPr>
          </a:p>
        </p:txBody>
      </p:sp>
      <p:sp>
        <p:nvSpPr>
          <p:cNvPr id="2" name="Title Placeholder 1">
            <a:extLst>
              <a:ext uri="{FF2B5EF4-FFF2-40B4-BE49-F238E27FC236}">
                <a16:creationId xmlns:a16="http://schemas.microsoft.com/office/drawing/2014/main" xmlns="" id="{0C489E99-8A12-4C4F-92F9-95B01D8147E3}"/>
              </a:ext>
            </a:extLst>
          </p:cNvPr>
          <p:cNvSpPr>
            <a:spLocks noGrp="1"/>
          </p:cNvSpPr>
          <p:nvPr>
            <p:ph type="title"/>
          </p:nvPr>
        </p:nvSpPr>
        <p:spPr>
          <a:xfrm>
            <a:off x="1020459" y="558210"/>
            <a:ext cx="10330384"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011B211-A6C3-4384-AA0B-7A8561A53C1B}"/>
              </a:ext>
            </a:extLst>
          </p:cNvPr>
          <p:cNvSpPr>
            <a:spLocks noGrp="1"/>
          </p:cNvSpPr>
          <p:nvPr>
            <p:ph type="body" idx="1"/>
          </p:nvPr>
        </p:nvSpPr>
        <p:spPr>
          <a:xfrm>
            <a:off x="1020460" y="2089298"/>
            <a:ext cx="10330383"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6007E98-5ED3-41C2-BC39-EA8FB826AB1E}"/>
              </a:ext>
            </a:extLst>
          </p:cNvPr>
          <p:cNvSpPr>
            <a:spLocks noGrp="1"/>
          </p:cNvSpPr>
          <p:nvPr>
            <p:ph type="dt" sz="half" idx="2"/>
          </p:nvPr>
        </p:nvSpPr>
        <p:spPr>
          <a:xfrm>
            <a:off x="467712" y="6356351"/>
            <a:ext cx="2604298"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solidFill>
                  <a:prstClr val="black"/>
                </a:solidFill>
              </a:rPr>
              <a:pPr/>
              <a:t>10/14/2024</a:t>
            </a:fld>
            <a:endParaRPr lang="en-US" dirty="0">
              <a:solidFill>
                <a:prstClr val="black"/>
              </a:solidFill>
            </a:endParaRPr>
          </a:p>
        </p:txBody>
      </p:sp>
      <p:sp>
        <p:nvSpPr>
          <p:cNvPr id="5" name="Footer Placeholder 4">
            <a:extLst>
              <a:ext uri="{FF2B5EF4-FFF2-40B4-BE49-F238E27FC236}">
                <a16:creationId xmlns:a16="http://schemas.microsoft.com/office/drawing/2014/main" xmlns="" id="{B7493049-EC55-4ABD-8F77-F5A84AE384F5}"/>
              </a:ext>
            </a:extLst>
          </p:cNvPr>
          <p:cNvSpPr>
            <a:spLocks noGrp="1"/>
          </p:cNvSpPr>
          <p:nvPr>
            <p:ph type="ftr" sz="quarter" idx="3"/>
          </p:nvPr>
        </p:nvSpPr>
        <p:spPr>
          <a:xfrm>
            <a:off x="7754134" y="6356351"/>
            <a:ext cx="3443212"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6821B6DF-CCDC-4ED0-A4B2-1512B668F4E3}"/>
              </a:ext>
            </a:extLst>
          </p:cNvPr>
          <p:cNvSpPr>
            <a:spLocks noGrp="1"/>
          </p:cNvSpPr>
          <p:nvPr>
            <p:ph type="sldNum" sz="quarter" idx="4"/>
          </p:nvPr>
        </p:nvSpPr>
        <p:spPr>
          <a:xfrm>
            <a:off x="11197346" y="6356351"/>
            <a:ext cx="523766"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solidFill>
                  <a:prstClr val="black"/>
                </a:solidFill>
              </a:rPr>
              <a:pPr/>
              <a:t>‹#›</a:t>
            </a:fld>
            <a:endParaRPr lang="en-US" dirty="0">
              <a:solidFill>
                <a:prstClr val="black"/>
              </a:solidFill>
            </a:endParaRPr>
          </a:p>
        </p:txBody>
      </p:sp>
      <p:sp>
        <p:nvSpPr>
          <p:cNvPr id="14" name="Freeform: Shape 13">
            <a:extLst>
              <a:ext uri="{FF2B5EF4-FFF2-40B4-BE49-F238E27FC236}">
                <a16:creationId xmlns:a16="http://schemas.microsoft.com/office/drawing/2014/main" xmlns="" id="{42D2C6CA-56BB-4A08-A1E2-342F83955EDB}"/>
              </a:ext>
            </a:extLst>
          </p:cNvPr>
          <p:cNvSpPr/>
          <p:nvPr/>
        </p:nvSpPr>
        <p:spPr>
          <a:xfrm>
            <a:off x="403180" y="389461"/>
            <a:ext cx="11496606"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solidFill>
                <a:prstClr val="white"/>
              </a:solidFill>
            </a:endParaRPr>
          </a:p>
        </p:txBody>
      </p:sp>
    </p:spTree>
    <p:extLst>
      <p:ext uri="{BB962C8B-B14F-4D97-AF65-F5344CB8AC3E}">
        <p14:creationId xmlns:p14="http://schemas.microsoft.com/office/powerpoint/2010/main" val="173413083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126" rtl="0" eaLnBrk="1" latinLnBrk="0" hangingPunct="1">
        <a:lnSpc>
          <a:spcPct val="100000"/>
        </a:lnSpc>
        <a:spcBef>
          <a:spcPct val="0"/>
        </a:spcBef>
        <a:buNone/>
        <a:defRPr sz="4799" b="1" kern="1200" spc="100" baseline="0">
          <a:solidFill>
            <a:schemeClr val="tx1"/>
          </a:solidFill>
          <a:latin typeface="+mj-lt"/>
          <a:ea typeface="+mj-ea"/>
          <a:cs typeface="+mj-cs"/>
        </a:defRPr>
      </a:lvl1pPr>
    </p:titleStyle>
    <p:bodyStyle>
      <a:lvl1pPr marL="0" indent="0" algn="l" defTabSz="914126" rtl="0" eaLnBrk="1" latinLnBrk="0" hangingPunct="1">
        <a:lnSpc>
          <a:spcPct val="100000"/>
        </a:lnSpc>
        <a:spcBef>
          <a:spcPts val="1000"/>
        </a:spcBef>
        <a:buSzPct val="73000"/>
        <a:buFontTx/>
        <a:buNone/>
        <a:defRPr sz="3199" b="1" kern="1200" spc="50" baseline="0">
          <a:solidFill>
            <a:schemeClr val="tx1"/>
          </a:solidFill>
          <a:latin typeface="+mn-lt"/>
          <a:ea typeface="+mn-ea"/>
          <a:cs typeface="+mn-cs"/>
        </a:defRPr>
      </a:lvl1pPr>
      <a:lvl2pPr marL="228531" indent="-182825" algn="l" defTabSz="914126" rtl="0" eaLnBrk="1" latinLnBrk="0" hangingPunct="1">
        <a:lnSpc>
          <a:spcPct val="100000"/>
        </a:lnSpc>
        <a:spcBef>
          <a:spcPts val="500"/>
        </a:spcBef>
        <a:buSzPct val="70000"/>
        <a:buFont typeface="Arial" panose="020B0604020202020204" pitchFamily="34" charset="0"/>
        <a:buChar char="•"/>
        <a:defRPr sz="2799" b="1" kern="1200" spc="50" baseline="0">
          <a:solidFill>
            <a:schemeClr val="tx1"/>
          </a:solidFill>
          <a:latin typeface="+mn-lt"/>
          <a:ea typeface="+mn-ea"/>
          <a:cs typeface="+mn-cs"/>
        </a:defRPr>
      </a:lvl2pPr>
      <a:lvl3pPr marL="274238" indent="0" algn="l" defTabSz="914126" rtl="0" eaLnBrk="1" latinLnBrk="0" hangingPunct="1">
        <a:lnSpc>
          <a:spcPct val="100000"/>
        </a:lnSpc>
        <a:spcBef>
          <a:spcPts val="500"/>
        </a:spcBef>
        <a:buSzPct val="73000"/>
        <a:buFontTx/>
        <a:buNone/>
        <a:defRPr sz="2399" b="1" kern="1200" spc="50" baseline="0">
          <a:solidFill>
            <a:schemeClr val="tx1"/>
          </a:solidFill>
          <a:latin typeface="+mn-lt"/>
          <a:ea typeface="+mn-ea"/>
          <a:cs typeface="+mn-cs"/>
        </a:defRPr>
      </a:lvl3pPr>
      <a:lvl4pPr marL="548475" indent="-182825" algn="l" defTabSz="914126" rtl="0" eaLnBrk="1" latinLnBrk="0" hangingPunct="1">
        <a:lnSpc>
          <a:spcPct val="100000"/>
        </a:lnSpc>
        <a:spcBef>
          <a:spcPts val="500"/>
        </a:spcBef>
        <a:buSzPct val="73000"/>
        <a:buFont typeface="Arial" panose="020B0604020202020204" pitchFamily="34" charset="0"/>
        <a:buChar char="•"/>
        <a:defRPr sz="1999" b="1" kern="1200" spc="50" baseline="0">
          <a:solidFill>
            <a:schemeClr val="tx1"/>
          </a:solidFill>
          <a:latin typeface="+mn-lt"/>
          <a:ea typeface="+mn-ea"/>
          <a:cs typeface="+mn-cs"/>
        </a:defRPr>
      </a:lvl4pPr>
      <a:lvl5pPr marL="548475" indent="0" algn="l" defTabSz="914126" rtl="0" eaLnBrk="1" latinLnBrk="0" hangingPunct="1">
        <a:lnSpc>
          <a:spcPct val="100000"/>
        </a:lnSpc>
        <a:spcBef>
          <a:spcPts val="500"/>
        </a:spcBef>
        <a:buSzPct val="73000"/>
        <a:buFontTx/>
        <a:buNone/>
        <a:defRPr sz="1999" b="1" kern="1200" spc="50" baseline="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58.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69.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9.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12" y="1703718"/>
            <a:ext cx="5791200" cy="1572882"/>
          </a:xfrm>
        </p:spPr>
        <p:txBody>
          <a:bodyPr>
            <a:normAutofit/>
          </a:bodyPr>
          <a:lstStyle/>
          <a:p>
            <a:r>
              <a:rPr lang="en-US" dirty="0"/>
              <a:t>Upper Delaware BioBlitz</a:t>
            </a:r>
          </a:p>
        </p:txBody>
      </p:sp>
      <p:sp>
        <p:nvSpPr>
          <p:cNvPr id="3" name="Subtitle 2"/>
          <p:cNvSpPr>
            <a:spLocks noGrp="1"/>
          </p:cNvSpPr>
          <p:nvPr>
            <p:ph type="subTitle" idx="1"/>
          </p:nvPr>
        </p:nvSpPr>
        <p:spPr>
          <a:xfrm>
            <a:off x="314324" y="6009298"/>
            <a:ext cx="7924800" cy="990600"/>
          </a:xfrm>
        </p:spPr>
        <p:txBody>
          <a:bodyPr>
            <a:normAutofit fontScale="92500" lnSpcReduction="10000"/>
          </a:bodyPr>
          <a:lstStyle/>
          <a:p>
            <a:endParaRPr lang="en-US" dirty="0">
              <a:solidFill>
                <a:schemeClr val="bg1"/>
              </a:solidFill>
            </a:endParaRPr>
          </a:p>
          <a:p>
            <a:endParaRPr lang="en-US" dirty="0">
              <a:solidFill>
                <a:schemeClr val="bg1"/>
              </a:solidFill>
            </a:endParaRPr>
          </a:p>
          <a:p>
            <a:r>
              <a:rPr lang="en-US" dirty="0"/>
              <a:t>2024 Upper Delaware River Rendezvous October 16, 2024</a:t>
            </a:r>
          </a:p>
          <a:p>
            <a:endParaRPr lang="en-US" dirty="0"/>
          </a:p>
        </p:txBody>
      </p:sp>
      <p:sp>
        <p:nvSpPr>
          <p:cNvPr id="5" name="TextBox 4"/>
          <p:cNvSpPr txBox="1"/>
          <p:nvPr/>
        </p:nvSpPr>
        <p:spPr>
          <a:xfrm>
            <a:off x="531812" y="3886200"/>
            <a:ext cx="5333999" cy="424732"/>
          </a:xfrm>
          <a:prstGeom prst="rect">
            <a:avLst/>
          </a:prstGeom>
          <a:noFill/>
        </p:spPr>
        <p:txBody>
          <a:bodyPr wrap="square" rtlCol="0">
            <a:spAutoFit/>
          </a:bodyPr>
          <a:lstStyle/>
          <a:p>
            <a:pPr>
              <a:lnSpc>
                <a:spcPct val="90000"/>
              </a:lnSpc>
            </a:pPr>
            <a:r>
              <a:rPr lang="en-US" sz="2400" dirty="0">
                <a:solidFill>
                  <a:schemeClr val="bg1"/>
                </a:solidFill>
              </a:rPr>
              <a:t>Why do we do it and what we’ve found</a:t>
            </a:r>
          </a:p>
        </p:txBody>
      </p:sp>
      <p:sp>
        <p:nvSpPr>
          <p:cNvPr id="7" name="TextBox 6"/>
          <p:cNvSpPr txBox="1"/>
          <p:nvPr/>
        </p:nvSpPr>
        <p:spPr>
          <a:xfrm>
            <a:off x="303212" y="5029200"/>
            <a:ext cx="6172200" cy="757130"/>
          </a:xfrm>
          <a:prstGeom prst="rect">
            <a:avLst/>
          </a:prstGeom>
          <a:noFill/>
        </p:spPr>
        <p:txBody>
          <a:bodyPr wrap="square" rtlCol="0">
            <a:spAutoFit/>
          </a:bodyPr>
          <a:lstStyle/>
          <a:p>
            <a:pPr>
              <a:lnSpc>
                <a:spcPct val="90000"/>
              </a:lnSpc>
            </a:pPr>
            <a:r>
              <a:rPr lang="en-US" sz="2400" dirty="0">
                <a:solidFill>
                  <a:schemeClr val="bg1"/>
                </a:solidFill>
              </a:rPr>
              <a:t>Steven Schwartz, Conservation Consultant</a:t>
            </a:r>
          </a:p>
          <a:p>
            <a:pPr>
              <a:lnSpc>
                <a:spcPct val="90000"/>
              </a:lnSpc>
            </a:pPr>
            <a:r>
              <a:rPr lang="en-US" sz="2400" dirty="0">
                <a:solidFill>
                  <a:schemeClr val="bg1"/>
                </a:solidFill>
              </a:rPr>
              <a:t>Don Hamilton, National Park Service (retired)</a:t>
            </a:r>
          </a:p>
        </p:txBody>
      </p:sp>
      <p:sp>
        <p:nvSpPr>
          <p:cNvPr id="9" name="Rectangle 8"/>
          <p:cNvSpPr/>
          <p:nvPr/>
        </p:nvSpPr>
        <p:spPr>
          <a:xfrm>
            <a:off x="6827836" y="0"/>
            <a:ext cx="5360989" cy="6172200"/>
          </a:xfrm>
          <a:prstGeom prst="rect">
            <a:avLst/>
          </a:prstGeom>
          <a:solidFill>
            <a:schemeClr val="bg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6037" y="372192"/>
            <a:ext cx="3680618" cy="5469808"/>
          </a:xfrm>
          <a:prstGeom prst="rect">
            <a:avLst/>
          </a:prstGeom>
        </p:spPr>
      </p:pic>
    </p:spTree>
    <p:extLst>
      <p:ext uri="{BB962C8B-B14F-4D97-AF65-F5344CB8AC3E}">
        <p14:creationId xmlns:p14="http://schemas.microsoft.com/office/powerpoint/2010/main" val="408083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2024 Site – Highlights Foundation Retreat Center, Boyds Mills, Wayne County, PA</a:t>
            </a:r>
          </a:p>
        </p:txBody>
      </p:sp>
      <p:sp>
        <p:nvSpPr>
          <p:cNvPr id="3" name="Text Placeholder 2"/>
          <p:cNvSpPr>
            <a:spLocks noGrp="1"/>
          </p:cNvSpPr>
          <p:nvPr>
            <p:ph sz="half" idx="1"/>
          </p:nvPr>
        </p:nvSpPr>
        <p:spPr>
          <a:xfrm>
            <a:off x="836612" y="2006600"/>
            <a:ext cx="4114799" cy="4343400"/>
          </a:xfrm>
        </p:spPr>
        <p:txBody>
          <a:bodyPr>
            <a:noAutofit/>
          </a:bodyPr>
          <a:lstStyle/>
          <a:p>
            <a:pPr marL="342900" indent="-342900">
              <a:lnSpc>
                <a:spcPct val="120000"/>
              </a:lnSpc>
              <a:buFont typeface="Arial" panose="020B0604020202020204" pitchFamily="34" charset="0"/>
              <a:buChar char="•"/>
            </a:pPr>
            <a:r>
              <a:rPr lang="en-US" sz="1200" dirty="0">
                <a:latin typeface="Arial Unicode MS" panose="020B0604020202020204" pitchFamily="34" charset="-128"/>
                <a:cs typeface="Arial" panose="020B0604020202020204" pitchFamily="34" charset="0"/>
              </a:rPr>
              <a:t>8 teams with 40 scientists and amateur naturalists</a:t>
            </a:r>
          </a:p>
          <a:p>
            <a:pPr marL="342900" indent="-342900">
              <a:lnSpc>
                <a:spcPct val="120000"/>
              </a:lnSpc>
              <a:buFont typeface="Arial" panose="020B0604020202020204" pitchFamily="34" charset="0"/>
              <a:buChar char="•"/>
            </a:pPr>
            <a:r>
              <a:rPr lang="en-US" sz="1200" dirty="0">
                <a:latin typeface="Arial Unicode MS" panose="020B0604020202020204" pitchFamily="34" charset="-128"/>
                <a:cs typeface="Arial" panose="020B0604020202020204" pitchFamily="34" charset="0"/>
              </a:rPr>
              <a:t>Surveyed 250 acres of a 1,300 acre private property on the South Branch of Calkins Creek in 24 hours</a:t>
            </a:r>
          </a:p>
          <a:p>
            <a:pPr marL="342900" indent="-342900">
              <a:lnSpc>
                <a:spcPct val="120000"/>
              </a:lnSpc>
              <a:buFont typeface="Arial" panose="020B0604020202020204" pitchFamily="34" charset="0"/>
              <a:buChar char="•"/>
            </a:pPr>
            <a:r>
              <a:rPr lang="en-US" sz="1200" dirty="0">
                <a:latin typeface="Arial Unicode MS" panose="020B0604020202020204" pitchFamily="34" charset="-128"/>
                <a:cs typeface="Arial" panose="020B0604020202020204" pitchFamily="34" charset="0"/>
              </a:rPr>
              <a:t>Mixed open meadows and forested areas</a:t>
            </a:r>
          </a:p>
          <a:p>
            <a:pPr marL="342900" indent="-342900">
              <a:lnSpc>
                <a:spcPct val="120000"/>
              </a:lnSpc>
              <a:buFont typeface="Arial" panose="020B0604020202020204" pitchFamily="34" charset="0"/>
              <a:buChar char="•"/>
            </a:pPr>
            <a:r>
              <a:rPr lang="en-US" sz="1200" dirty="0">
                <a:latin typeface="Arial Unicode MS" panose="020B0604020202020204" pitchFamily="34" charset="-128"/>
                <a:cs typeface="Arial" panose="020B0604020202020204" pitchFamily="34" charset="0"/>
              </a:rPr>
              <a:t>Uplands and lowlands</a:t>
            </a:r>
          </a:p>
          <a:p>
            <a:pPr marL="342900" indent="-342900">
              <a:lnSpc>
                <a:spcPct val="120000"/>
              </a:lnSpc>
              <a:buFont typeface="Arial" panose="020B0604020202020204" pitchFamily="34" charset="0"/>
              <a:buChar char="•"/>
            </a:pPr>
            <a:r>
              <a:rPr lang="en-US" sz="1200" dirty="0">
                <a:latin typeface="Arial Unicode MS" panose="020B0604020202020204" pitchFamily="34" charset="-128"/>
                <a:cs typeface="Arial" panose="020B0604020202020204" pitchFamily="34" charset="0"/>
              </a:rPr>
              <a:t>Deciduous and coniferous forest stands</a:t>
            </a:r>
          </a:p>
          <a:p>
            <a:pPr marL="342900" indent="-342900">
              <a:lnSpc>
                <a:spcPct val="120000"/>
              </a:lnSpc>
              <a:buFont typeface="Arial" panose="020B0604020202020204" pitchFamily="34" charset="0"/>
              <a:buChar char="•"/>
            </a:pPr>
            <a:r>
              <a:rPr lang="en-US" sz="1200" dirty="0">
                <a:latin typeface="Arial Unicode MS" panose="020B0604020202020204" pitchFamily="34" charset="-128"/>
                <a:cs typeface="Arial" panose="020B0604020202020204" pitchFamily="34" charset="0"/>
              </a:rPr>
              <a:t>Wetlands, flowing creeks, manmade and beaver impoundments</a:t>
            </a:r>
          </a:p>
          <a:p>
            <a:pPr marL="342900" indent="-342900">
              <a:lnSpc>
                <a:spcPct val="120000"/>
              </a:lnSpc>
              <a:buFont typeface="Arial" panose="020B0604020202020204" pitchFamily="34" charset="0"/>
              <a:buChar char="•"/>
            </a:pPr>
            <a:r>
              <a:rPr lang="en-US" sz="1200" dirty="0">
                <a:latin typeface="Arial Unicode MS" panose="020B0604020202020204" pitchFamily="34" charset="-128"/>
                <a:cs typeface="Arial" panose="020B0604020202020204" pitchFamily="34" charset="0"/>
              </a:rPr>
              <a:t>Great public accessibility and infrastructure</a:t>
            </a:r>
          </a:p>
          <a:p>
            <a:pPr marL="342900" indent="-342900">
              <a:lnSpc>
                <a:spcPct val="120000"/>
              </a:lnSpc>
              <a:buFont typeface="Arial" panose="020B0604020202020204" pitchFamily="34" charset="0"/>
              <a:buChar char="•"/>
            </a:pPr>
            <a:r>
              <a:rPr lang="en-US" sz="1200" dirty="0">
                <a:latin typeface="Arial Unicode MS" panose="020B0604020202020204" pitchFamily="34" charset="-128"/>
                <a:cs typeface="Arial" panose="020B0604020202020204" pitchFamily="34" charset="0"/>
              </a:rPr>
              <a:t>Owned by a collaborative partner, The Highlights Foundation</a:t>
            </a:r>
            <a:endParaRPr lang="en-US" sz="1200" dirty="0"/>
          </a:p>
        </p:txBody>
      </p:sp>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256212" y="2006600"/>
            <a:ext cx="6689787" cy="3429000"/>
          </a:xfrm>
        </p:spPr>
      </p:pic>
    </p:spTree>
    <p:extLst>
      <p:ext uri="{BB962C8B-B14F-4D97-AF65-F5344CB8AC3E}">
        <p14:creationId xmlns:p14="http://schemas.microsoft.com/office/powerpoint/2010/main" val="320936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293813" y="2527158"/>
            <a:ext cx="4648200" cy="3099083"/>
          </a:xfrm>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46813" y="2527300"/>
            <a:ext cx="4648200" cy="3098800"/>
          </a:xfrm>
        </p:spPr>
      </p:pic>
    </p:spTree>
    <p:extLst>
      <p:ext uri="{BB962C8B-B14F-4D97-AF65-F5344CB8AC3E}">
        <p14:creationId xmlns:p14="http://schemas.microsoft.com/office/powerpoint/2010/main" val="332496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9412" y="563562"/>
            <a:ext cx="11277600" cy="731838"/>
          </a:xfrm>
        </p:spPr>
        <p:txBody>
          <a:bodyPr>
            <a:noAutofit/>
          </a:bodyPr>
          <a:lstStyle/>
          <a:p>
            <a:r>
              <a:rPr lang="en-US" sz="3200" dirty="0"/>
              <a:t>The Almost Final Results – 2024 Upper Delaware BioBlitz</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499390231"/>
              </p:ext>
            </p:extLst>
          </p:nvPr>
        </p:nvGraphicFramePr>
        <p:xfrm>
          <a:off x="2055812" y="1981200"/>
          <a:ext cx="6096000" cy="3930325"/>
        </p:xfrm>
        <a:graphic>
          <a:graphicData uri="http://schemas.openxmlformats.org/drawingml/2006/table">
            <a:tbl>
              <a:tblPr/>
              <a:tblGrid>
                <a:gridCol w="4790202">
                  <a:extLst>
                    <a:ext uri="{9D8B030D-6E8A-4147-A177-3AD203B41FA5}">
                      <a16:colId xmlns:a16="http://schemas.microsoft.com/office/drawing/2014/main" xmlns="" val="20000"/>
                    </a:ext>
                  </a:extLst>
                </a:gridCol>
                <a:gridCol w="1305798">
                  <a:extLst>
                    <a:ext uri="{9D8B030D-6E8A-4147-A177-3AD203B41FA5}">
                      <a16:colId xmlns:a16="http://schemas.microsoft.com/office/drawing/2014/main" xmlns="" val="20001"/>
                    </a:ext>
                  </a:extLst>
                </a:gridCol>
              </a:tblGrid>
              <a:tr h="207984">
                <a:tc>
                  <a:txBody>
                    <a:bodyPr/>
                    <a:lstStyle/>
                    <a:p>
                      <a:pPr rtl="0" fontAlgn="b"/>
                      <a:r>
                        <a:rPr lang="en-US" sz="2400" b="1" dirty="0">
                          <a:effectLst/>
                          <a:latin typeface="Arial" panose="020B0604020202020204" pitchFamily="34" charset="0"/>
                          <a:cs typeface="Arial" panose="020B0604020202020204" pitchFamily="34" charset="0"/>
                        </a:rPr>
                        <a:t>Team</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2400" b="1" dirty="0">
                          <a:effectLst/>
                          <a:latin typeface="Arial" panose="020B0604020202020204" pitchFamily="34" charset="0"/>
                          <a:cs typeface="Arial" panose="020B0604020202020204" pitchFamily="34" charset="0"/>
                        </a:rPr>
                        <a:t>Totals</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297121">
                <a:tc>
                  <a:txBody>
                    <a:bodyPr/>
                    <a:lstStyle/>
                    <a:p>
                      <a:pPr rtl="0" fontAlgn="b"/>
                      <a:endParaRPr lang="en-US"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95000"/>
                      </a:schemeClr>
                    </a:solidFill>
                  </a:tcPr>
                </a:tc>
                <a:tc>
                  <a:txBody>
                    <a:bodyPr/>
                    <a:lstStyle/>
                    <a:p>
                      <a:pPr rtl="0" fontAlgn="b"/>
                      <a:endParaRPr lang="en-US"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356545">
                <a:tc>
                  <a:txBody>
                    <a:bodyPr/>
                    <a:lstStyle/>
                    <a:p>
                      <a:pPr rtl="0" fontAlgn="b"/>
                      <a:r>
                        <a:rPr lang="en-US" sz="1800" b="1" dirty="0">
                          <a:solidFill>
                            <a:srgbClr val="222222"/>
                          </a:solidFill>
                          <a:effectLst/>
                          <a:latin typeface="Arial" panose="020B0604020202020204" pitchFamily="34" charset="0"/>
                          <a:cs typeface="Arial" panose="020B0604020202020204" pitchFamily="34" charset="0"/>
                        </a:rPr>
                        <a:t>Bryology/Lichenology</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US" sz="1800" dirty="0">
                          <a:effectLst/>
                          <a:latin typeface="Arial" panose="020B0604020202020204" pitchFamily="34" charset="0"/>
                          <a:cs typeface="Arial" panose="020B0604020202020204" pitchFamily="34" charset="0"/>
                        </a:rPr>
                        <a:t>64</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297121">
                <a:tc>
                  <a:txBody>
                    <a:bodyPr/>
                    <a:lstStyle/>
                    <a:p>
                      <a:pPr rtl="0" fontAlgn="b"/>
                      <a:r>
                        <a:rPr lang="en-US" sz="1800" b="1" dirty="0" smtClean="0">
                          <a:solidFill>
                            <a:srgbClr val="222222"/>
                          </a:solidFill>
                          <a:effectLst/>
                          <a:latin typeface="Arial" panose="020B0604020202020204" pitchFamily="34" charset="0"/>
                          <a:cs typeface="Arial" panose="020B0604020202020204" pitchFamily="34" charset="0"/>
                        </a:rPr>
                        <a:t>Diatoms</a:t>
                      </a:r>
                      <a:r>
                        <a:rPr lang="en-US" sz="1800" b="1" baseline="0" dirty="0" smtClean="0">
                          <a:solidFill>
                            <a:srgbClr val="222222"/>
                          </a:solidFill>
                          <a:effectLst/>
                          <a:latin typeface="Arial" panose="020B0604020202020204" pitchFamily="34" charset="0"/>
                          <a:cs typeface="Arial" panose="020B0604020202020204" pitchFamily="34" charset="0"/>
                        </a:rPr>
                        <a:t> </a:t>
                      </a:r>
                      <a:r>
                        <a:rPr lang="en-US" sz="1800" b="1" dirty="0" smtClean="0">
                          <a:solidFill>
                            <a:srgbClr val="222222"/>
                          </a:solidFill>
                          <a:effectLst/>
                          <a:latin typeface="Arial" panose="020B0604020202020204" pitchFamily="34" charset="0"/>
                          <a:cs typeface="Arial" panose="020B0604020202020204" pitchFamily="34" charset="0"/>
                        </a:rPr>
                        <a:t>eDNA</a:t>
                      </a:r>
                      <a:endParaRPr lang="en-US" sz="1800" b="1" dirty="0">
                        <a:solidFill>
                          <a:srgbClr val="222222"/>
                        </a:solidFill>
                        <a:effectLst/>
                        <a:latin typeface="Arial" panose="020B0604020202020204" pitchFamily="34" charset="0"/>
                        <a:cs typeface="Arial" panose="020B0604020202020204" pitchFamily="34" charset="0"/>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US" sz="1800" dirty="0">
                          <a:effectLst/>
                          <a:latin typeface="Arial" panose="020B0604020202020204" pitchFamily="34" charset="0"/>
                          <a:cs typeface="Arial" panose="020B0604020202020204" pitchFamily="34" charset="0"/>
                        </a:rPr>
                        <a:t>13</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297121">
                <a:tc>
                  <a:txBody>
                    <a:bodyPr/>
                    <a:lstStyle/>
                    <a:p>
                      <a:pPr rtl="0" fontAlgn="b"/>
                      <a:r>
                        <a:rPr lang="en-US" sz="1800" b="1" dirty="0">
                          <a:solidFill>
                            <a:srgbClr val="222222"/>
                          </a:solidFill>
                          <a:effectLst/>
                          <a:latin typeface="Arial" panose="020B0604020202020204" pitchFamily="34" charset="0"/>
                          <a:cs typeface="Arial" panose="020B0604020202020204" pitchFamily="34" charset="0"/>
                        </a:rPr>
                        <a:t>Fungi</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US" sz="1800" dirty="0">
                          <a:effectLst/>
                          <a:latin typeface="Arial" panose="020B0604020202020204" pitchFamily="34" charset="0"/>
                          <a:cs typeface="Arial" panose="020B0604020202020204" pitchFamily="34" charset="0"/>
                        </a:rPr>
                        <a:t>51</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297121">
                <a:tc>
                  <a:txBody>
                    <a:bodyPr/>
                    <a:lstStyle/>
                    <a:p>
                      <a:pPr rtl="0" fontAlgn="b"/>
                      <a:r>
                        <a:rPr lang="en-US" sz="1800" b="1" dirty="0">
                          <a:solidFill>
                            <a:srgbClr val="222222"/>
                          </a:solidFill>
                          <a:effectLst/>
                          <a:latin typeface="Arial" panose="020B0604020202020204" pitchFamily="34" charset="0"/>
                          <a:cs typeface="Arial" panose="020B0604020202020204" pitchFamily="34" charset="0"/>
                        </a:rPr>
                        <a:t>Botany</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US" sz="1800" dirty="0">
                          <a:effectLst/>
                          <a:latin typeface="Arial" panose="020B0604020202020204" pitchFamily="34" charset="0"/>
                          <a:cs typeface="Arial" panose="020B0604020202020204" pitchFamily="34" charset="0"/>
                        </a:rPr>
                        <a:t>170</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297121">
                <a:tc>
                  <a:txBody>
                    <a:bodyPr/>
                    <a:lstStyle/>
                    <a:p>
                      <a:pPr rtl="0" fontAlgn="b"/>
                      <a:r>
                        <a:rPr lang="en-US" sz="1800" b="1" dirty="0">
                          <a:solidFill>
                            <a:srgbClr val="222222"/>
                          </a:solidFill>
                          <a:effectLst/>
                          <a:latin typeface="Arial" panose="020B0604020202020204" pitchFamily="34" charset="0"/>
                          <a:cs typeface="Arial" panose="020B0604020202020204" pitchFamily="34" charset="0"/>
                        </a:rPr>
                        <a:t>Invertebrates</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US" sz="1800" dirty="0">
                          <a:effectLst/>
                          <a:latin typeface="Arial" panose="020B0604020202020204" pitchFamily="34" charset="0"/>
                          <a:cs typeface="Arial" panose="020B0604020202020204" pitchFamily="34" charset="0"/>
                        </a:rPr>
                        <a:t>352</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r h="297121">
                <a:tc>
                  <a:txBody>
                    <a:bodyPr/>
                    <a:lstStyle/>
                    <a:p>
                      <a:pPr rtl="0" fontAlgn="b"/>
                      <a:r>
                        <a:rPr lang="en-US" sz="1800" b="1" dirty="0">
                          <a:solidFill>
                            <a:srgbClr val="222222"/>
                          </a:solidFill>
                          <a:effectLst/>
                          <a:latin typeface="Arial" panose="020B0604020202020204" pitchFamily="34" charset="0"/>
                          <a:cs typeface="Arial" panose="020B0604020202020204" pitchFamily="34" charset="0"/>
                        </a:rPr>
                        <a:t>Herps</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US" sz="1800" dirty="0">
                          <a:effectLst/>
                          <a:latin typeface="Arial" panose="020B0604020202020204" pitchFamily="34" charset="0"/>
                          <a:cs typeface="Arial" panose="020B0604020202020204" pitchFamily="34" charset="0"/>
                        </a:rPr>
                        <a:t>15</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7"/>
                  </a:ext>
                </a:extLst>
              </a:tr>
              <a:tr h="297121">
                <a:tc>
                  <a:txBody>
                    <a:bodyPr/>
                    <a:lstStyle/>
                    <a:p>
                      <a:pPr rtl="0" fontAlgn="b"/>
                      <a:r>
                        <a:rPr lang="en-US" sz="1800" b="1" dirty="0">
                          <a:solidFill>
                            <a:srgbClr val="222222"/>
                          </a:solidFill>
                          <a:effectLst/>
                          <a:latin typeface="Arial" panose="020B0604020202020204" pitchFamily="34" charset="0"/>
                          <a:cs typeface="Arial" panose="020B0604020202020204" pitchFamily="34" charset="0"/>
                        </a:rPr>
                        <a:t>Birds</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US" sz="1800" dirty="0">
                          <a:effectLst/>
                          <a:latin typeface="Arial" panose="020B0604020202020204" pitchFamily="34" charset="0"/>
                          <a:cs typeface="Arial" panose="020B0604020202020204" pitchFamily="34" charset="0"/>
                        </a:rPr>
                        <a:t>67</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8"/>
                  </a:ext>
                </a:extLst>
              </a:tr>
              <a:tr h="342900">
                <a:tc>
                  <a:txBody>
                    <a:bodyPr/>
                    <a:lstStyle/>
                    <a:p>
                      <a:pPr rtl="0" fontAlgn="b"/>
                      <a:r>
                        <a:rPr lang="en-US" sz="1800" b="1" dirty="0">
                          <a:solidFill>
                            <a:srgbClr val="222222"/>
                          </a:solidFill>
                          <a:effectLst/>
                          <a:latin typeface="Arial" panose="020B0604020202020204" pitchFamily="34" charset="0"/>
                          <a:cs typeface="Arial" panose="020B0604020202020204" pitchFamily="34" charset="0"/>
                        </a:rPr>
                        <a:t>Fish</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US" sz="1800" dirty="0">
                          <a:effectLst/>
                          <a:latin typeface="Arial" panose="020B0604020202020204" pitchFamily="34" charset="0"/>
                          <a:cs typeface="Arial" panose="020B0604020202020204" pitchFamily="34" charset="0"/>
                        </a:rPr>
                        <a:t>12</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9"/>
                  </a:ext>
                </a:extLst>
              </a:tr>
              <a:tr h="297121">
                <a:tc>
                  <a:txBody>
                    <a:bodyPr/>
                    <a:lstStyle/>
                    <a:p>
                      <a:pPr rtl="0" fontAlgn="b"/>
                      <a:r>
                        <a:rPr lang="en-US" sz="1800" b="1" dirty="0">
                          <a:solidFill>
                            <a:srgbClr val="222222"/>
                          </a:solidFill>
                          <a:effectLst/>
                          <a:latin typeface="Arial" panose="020B0604020202020204" pitchFamily="34" charset="0"/>
                          <a:cs typeface="Arial" panose="020B0604020202020204" pitchFamily="34" charset="0"/>
                        </a:rPr>
                        <a:t>Mammals</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0" fontAlgn="b"/>
                      <a:r>
                        <a:rPr lang="en-US" sz="1800" dirty="0">
                          <a:effectLst/>
                          <a:latin typeface="Arial" panose="020B0604020202020204" pitchFamily="34" charset="0"/>
                          <a:cs typeface="Arial" panose="020B0604020202020204" pitchFamily="34" charset="0"/>
                        </a:rPr>
                        <a:t>17</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10"/>
                  </a:ext>
                </a:extLst>
              </a:tr>
              <a:tr h="297121">
                <a:tc>
                  <a:txBody>
                    <a:bodyPr/>
                    <a:lstStyle/>
                    <a:p>
                      <a:pPr rtl="0" fontAlgn="b"/>
                      <a:r>
                        <a:rPr lang="en-US" sz="2400" b="1" kern="1200" dirty="0">
                          <a:solidFill>
                            <a:srgbClr val="222222"/>
                          </a:solidFill>
                          <a:effectLst/>
                          <a:latin typeface="Arial" panose="020B0604020202020204" pitchFamily="34" charset="0"/>
                          <a:ea typeface="+mn-ea"/>
                          <a:cs typeface="Arial" panose="020B0604020202020204" pitchFamily="34" charset="0"/>
                        </a:rPr>
                        <a:t>Total</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95000"/>
                      </a:schemeClr>
                    </a:solidFill>
                  </a:tcPr>
                </a:tc>
                <a:tc>
                  <a:txBody>
                    <a:bodyPr/>
                    <a:lstStyle/>
                    <a:p>
                      <a:pPr marL="0" algn="r" defTabSz="914400" rtl="0" eaLnBrk="1" fontAlgn="b" latinLnBrk="0" hangingPunct="1"/>
                      <a:r>
                        <a:rPr lang="en-US" sz="2400" kern="1200" dirty="0">
                          <a:solidFill>
                            <a:schemeClr val="tx1"/>
                          </a:solidFill>
                          <a:effectLst/>
                          <a:latin typeface="Arial" panose="020B0604020202020204" pitchFamily="34" charset="0"/>
                          <a:ea typeface="+mn-ea"/>
                          <a:cs typeface="Arial" panose="020B0604020202020204" pitchFamily="34" charset="0"/>
                        </a:rPr>
                        <a:t>761</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15674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2" name="Content Placeholder 1"/>
          <p:cNvSpPr>
            <a:spLocks noGrp="1"/>
          </p:cNvSpPr>
          <p:nvPr>
            <p:ph sz="half" idx="2"/>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3811" y="3631881"/>
            <a:ext cx="3708399" cy="2781300"/>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3811" y="538161"/>
            <a:ext cx="3708400" cy="2781300"/>
          </a:xfrm>
          <a:prstGeom prst="rect">
            <a:avLst/>
          </a:prstGeom>
        </p:spPr>
      </p:pic>
      <p:pic>
        <p:nvPicPr>
          <p:cNvPr id="8" name="Content Placeholder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2014" y="494618"/>
            <a:ext cx="4648200" cy="3099087"/>
          </a:xfrm>
          <a:prstGeom prst="rect">
            <a:avLst/>
          </a:prstGeom>
        </p:spPr>
      </p:pic>
      <p:pic>
        <p:nvPicPr>
          <p:cNvPr id="9" name="Content Placeholder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92536" y="3599224"/>
            <a:ext cx="3547156" cy="2365024"/>
          </a:xfrm>
          <a:prstGeom prst="rect">
            <a:avLst/>
          </a:prstGeom>
        </p:spPr>
      </p:pic>
    </p:spTree>
    <p:extLst>
      <p:ext uri="{BB962C8B-B14F-4D97-AF65-F5344CB8AC3E}">
        <p14:creationId xmlns:p14="http://schemas.microsoft.com/office/powerpoint/2010/main" val="345812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Highlights</a:t>
            </a:r>
          </a:p>
        </p:txBody>
      </p:sp>
      <p:sp>
        <p:nvSpPr>
          <p:cNvPr id="3" name="Content Placeholder 2"/>
          <p:cNvSpPr>
            <a:spLocks noGrp="1"/>
          </p:cNvSpPr>
          <p:nvPr>
            <p:ph sz="half" idx="1"/>
          </p:nvPr>
        </p:nvSpPr>
        <p:spPr/>
        <p:txBody>
          <a:bodyPr>
            <a:normAutofit fontScale="55000" lnSpcReduction="20000"/>
          </a:bodyPr>
          <a:lstStyle/>
          <a:p>
            <a:pPr marL="0" indent="0">
              <a:buNone/>
            </a:pPr>
            <a:r>
              <a:rPr lang="en-US" dirty="0"/>
              <a:t>Mark Sabaj, Fish team leader, thought it was odd that the eDNA picked up American eel but he didn’t see any. They were using a seine net and not a backpack </a:t>
            </a:r>
            <a:r>
              <a:rPr lang="en-US" dirty="0"/>
              <a:t>electroshocker</a:t>
            </a:r>
            <a:r>
              <a:rPr lang="en-US" dirty="0"/>
              <a:t>. Eels like to hide towards the bottom of the stream and usually won’t pop up unless they get shocked. So it was good that we used eDNA which confirmed that they were there. </a:t>
            </a:r>
          </a:p>
          <a:p>
            <a:pPr marL="0" indent="0">
              <a:buNone/>
            </a:pPr>
            <a:r>
              <a:rPr lang="en-US" dirty="0"/>
              <a:t>Diatoms were recorded for the first time at the BioBlitz thanks to the use of eDNA. Without this, we would not have been able to generate a species list.</a:t>
            </a:r>
          </a:p>
          <a:p>
            <a:pPr marL="0" indent="0">
              <a:buNone/>
            </a:pPr>
            <a:r>
              <a:rPr lang="en-US" dirty="0"/>
              <a:t>Bryology has given us a lot of first occurrences at past events indicating the lack of field research in the region. However, a new comprehensive moss survey was conducted at Lacawac in the last couple of years, citing past BioBlitz results and it covered all of the moss species found this year. </a:t>
            </a:r>
          </a:p>
          <a:p>
            <a:pPr marL="0" indent="0">
              <a:buNone/>
            </a:pPr>
            <a:r>
              <a:rPr lang="en-US" dirty="0"/>
              <a:t>Moth Night gave us insight into the terrestrial diversity. Setting up near the streams also gave us insight into the aquatic macro diversity on those moth sheets. While we look for counts of species and not quantity of species, it was apparent that Highlights has a spongy moth infestation, something we were able to observe at the moth lights – SO MANY SPONGY MOTHS! It was a bit disconcerting. </a:t>
            </a:r>
            <a:r>
              <a:rPr lang="en-US" b="1" dirty="0" smtClean="0"/>
              <a:t>The strong 2024 Moth Night team reported 34 first occurrences for Wayne County!</a:t>
            </a:r>
            <a:endParaRPr lang="en-US" b="1" dirty="0"/>
          </a:p>
        </p:txBody>
      </p:sp>
      <p:sp>
        <p:nvSpPr>
          <p:cNvPr id="4" name="Content Placeholder 3"/>
          <p:cNvSpPr>
            <a:spLocks noGrp="1"/>
          </p:cNvSpPr>
          <p:nvPr>
            <p:ph sz="half" idx="2"/>
          </p:nvPr>
        </p:nvSpPr>
        <p:spPr/>
        <p:txBody>
          <a:bodyPr>
            <a:normAutofit fontScale="55000" lnSpcReduction="20000"/>
          </a:bodyPr>
          <a:lstStyle/>
          <a:p>
            <a:endParaRPr lang="en-US" dirty="0"/>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4413" y="1828800"/>
            <a:ext cx="5691483" cy="3810000"/>
          </a:xfrm>
          <a:prstGeom prst="rect">
            <a:avLst/>
          </a:prstGeom>
        </p:spPr>
      </p:pic>
    </p:spTree>
    <p:extLst>
      <p:ext uri="{BB962C8B-B14F-4D97-AF65-F5344CB8AC3E}">
        <p14:creationId xmlns:p14="http://schemas.microsoft.com/office/powerpoint/2010/main" val="284660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 Music, Theater and Activities for Kids</a:t>
            </a:r>
          </a:p>
        </p:txBody>
      </p:sp>
      <p:sp>
        <p:nvSpPr>
          <p:cNvPr id="4" name="Content Placeholder 3"/>
          <p:cNvSpPr>
            <a:spLocks noGrp="1"/>
          </p:cNvSpPr>
          <p:nvPr>
            <p:ph sz="half" idx="2"/>
          </p:nvPr>
        </p:nvSpPr>
        <p:spPr/>
        <p:txBody>
          <a:bodyPr/>
          <a:lstStyle/>
          <a:p>
            <a:endParaRPr lang="en-US" dirty="0"/>
          </a:p>
        </p:txBody>
      </p:sp>
      <p:pic>
        <p:nvPicPr>
          <p:cNvPr id="9" name="Content Placeholder 8"/>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380412" y="1905000"/>
            <a:ext cx="2357437" cy="4191000"/>
          </a:xfr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1812" y="1905000"/>
            <a:ext cx="7135090" cy="3810000"/>
          </a:xfrm>
          <a:prstGeom prst="rect">
            <a:avLst/>
          </a:prstGeom>
        </p:spPr>
      </p:pic>
    </p:spTree>
    <p:extLst>
      <p:ext uri="{BB962C8B-B14F-4D97-AF65-F5344CB8AC3E}">
        <p14:creationId xmlns:p14="http://schemas.microsoft.com/office/powerpoint/2010/main" val="217419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4" name="Content Placeholder 3"/>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08012" y="563562"/>
            <a:ext cx="3581400" cy="5372100"/>
          </a:xfrm>
        </p:spPr>
      </p:pic>
      <p:pic>
        <p:nvPicPr>
          <p:cNvPr id="9" name="Content Placeholder 8"/>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743299" y="563562"/>
            <a:ext cx="6868584" cy="5151438"/>
          </a:xfrm>
        </p:spPr>
      </p:pic>
    </p:spTree>
    <p:extLst>
      <p:ext uri="{BB962C8B-B14F-4D97-AF65-F5344CB8AC3E}">
        <p14:creationId xmlns:p14="http://schemas.microsoft.com/office/powerpoint/2010/main" val="375830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33400"/>
            <a:ext cx="9905999" cy="762000"/>
          </a:xfrm>
        </p:spPr>
        <p:txBody>
          <a:bodyPr/>
          <a:lstStyle/>
          <a:p>
            <a:r>
              <a:rPr lang="en-US" dirty="0"/>
              <a:t>BioBlitz findings from 6 events over 11 years</a:t>
            </a:r>
          </a:p>
        </p:txBody>
      </p:sp>
      <p:sp>
        <p:nvSpPr>
          <p:cNvPr id="4" name="Content Placeholder 3"/>
          <p:cNvSpPr>
            <a:spLocks noGrp="1"/>
          </p:cNvSpPr>
          <p:nvPr>
            <p:ph sz="half" idx="2"/>
          </p:nvPr>
        </p:nvSpPr>
        <p:spPr/>
        <p:txBody>
          <a:bodyPr/>
          <a:lstStyle/>
          <a:p>
            <a:endParaRPr lang="en-US" dirty="0"/>
          </a:p>
        </p:txBody>
      </p:sp>
      <p:sp>
        <p:nvSpPr>
          <p:cNvPr id="7" name="Content Placeholder 6"/>
          <p:cNvSpPr>
            <a:spLocks noGrp="1"/>
          </p:cNvSpPr>
          <p:nvPr>
            <p:ph sz="half" idx="1"/>
          </p:nvPr>
        </p:nvSpPr>
        <p:spPr/>
        <p:txBody>
          <a:bodyPr/>
          <a:lstStyle/>
          <a:p>
            <a:endParaRPr lang="en-US" dirty="0"/>
          </a:p>
        </p:txBody>
      </p:sp>
      <p:pic>
        <p:nvPicPr>
          <p:cNvPr id="5" name="Picture 4"/>
          <p:cNvPicPr>
            <a:picLocks noChangeAspect="1"/>
          </p:cNvPicPr>
          <p:nvPr/>
        </p:nvPicPr>
        <p:blipFill rotWithShape="1">
          <a:blip r:embed="rId2"/>
          <a:srcRect l="1862" t="31097" r="3738" b="7746"/>
          <a:stretch/>
        </p:blipFill>
        <p:spPr>
          <a:xfrm>
            <a:off x="303212" y="1828800"/>
            <a:ext cx="11506200" cy="4191000"/>
          </a:xfrm>
          <a:prstGeom prst="rect">
            <a:avLst/>
          </a:prstGeom>
        </p:spPr>
      </p:pic>
    </p:spTree>
    <p:extLst>
      <p:ext uri="{BB962C8B-B14F-4D97-AF65-F5344CB8AC3E}">
        <p14:creationId xmlns:p14="http://schemas.microsoft.com/office/powerpoint/2010/main" val="278224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eDNA</a:t>
            </a:r>
          </a:p>
        </p:txBody>
      </p:sp>
      <p:sp>
        <p:nvSpPr>
          <p:cNvPr id="3" name="Content Placeholder 2"/>
          <p:cNvSpPr>
            <a:spLocks noGrp="1"/>
          </p:cNvSpPr>
          <p:nvPr>
            <p:ph sz="half" idx="1"/>
          </p:nvPr>
        </p:nvSpPr>
        <p:spPr/>
        <p:txBody>
          <a:bodyPr>
            <a:normAutofit fontScale="92500" lnSpcReduction="20000"/>
          </a:bodyPr>
          <a:lstStyle/>
          <a:p>
            <a:r>
              <a:rPr lang="en-US" dirty="0"/>
              <a:t>Environmental DNA or eDNA is DNA that is collected from a variety of environmental samples such as soil, water, snow or air, rather than directly sampled from an individual organism. As various organisms interact with the environment, DNA is expelled and accumulates in their surroundings from various sources. Such eDNA can be sequenced by environmental genomics to reveal facts about the species that are present in an ecosystem — even microscopic ones not otherwise apparent or detectable.</a:t>
            </a:r>
          </a:p>
        </p:txBody>
      </p:sp>
      <p:sp>
        <p:nvSpPr>
          <p:cNvPr id="4" name="Content Placeholder 3"/>
          <p:cNvSpPr>
            <a:spLocks noGrp="1"/>
          </p:cNvSpPr>
          <p:nvPr>
            <p:ph sz="half" idx="2"/>
          </p:nvPr>
        </p:nvSpPr>
        <p:spPr/>
        <p:txBody>
          <a:bodyPr>
            <a:normAutofit fontScale="92500" lnSpcReduction="20000"/>
          </a:bodyPr>
          <a:lstStyle/>
          <a:p>
            <a:r>
              <a:rPr lang="en-US" dirty="0"/>
              <a:t>We had enough funding this year to do a little eDNA analysis at the BioBlitz for the first time for invertebrates, fish and diatoms</a:t>
            </a:r>
          </a:p>
          <a:p>
            <a:r>
              <a:rPr lang="en-US" dirty="0"/>
              <a:t>NPS and NYSDEC have conducted Northern Snakehead eDNA research in the Upper Delaware to document the extent of its range.</a:t>
            </a:r>
          </a:p>
          <a:p>
            <a:endParaRPr lang="en-US" dirty="0"/>
          </a:p>
        </p:txBody>
      </p:sp>
    </p:spTree>
    <p:extLst>
      <p:ext uri="{BB962C8B-B14F-4D97-AF65-F5344CB8AC3E}">
        <p14:creationId xmlns:p14="http://schemas.microsoft.com/office/powerpoint/2010/main" val="145256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Wayne County NHAI</a:t>
            </a:r>
          </a:p>
        </p:txBody>
      </p:sp>
      <p:sp>
        <p:nvSpPr>
          <p:cNvPr id="3" name="Content Placeholder 2"/>
          <p:cNvSpPr>
            <a:spLocks noGrp="1"/>
          </p:cNvSpPr>
          <p:nvPr>
            <p:ph sz="half" idx="1"/>
          </p:nvPr>
        </p:nvSpPr>
        <p:spPr>
          <a:xfrm>
            <a:off x="760412" y="1981200"/>
            <a:ext cx="5029199" cy="2133600"/>
          </a:xfrm>
        </p:spPr>
        <p:txBody>
          <a:bodyPr>
            <a:normAutofit/>
          </a:bodyPr>
          <a:lstStyle/>
          <a:p>
            <a:pPr marL="0" indent="0">
              <a:buNone/>
            </a:pPr>
            <a:r>
              <a:rPr lang="en-US" sz="1800" dirty="0">
                <a:latin typeface="Arial" panose="020B0604020202020204" pitchFamily="34" charset="0"/>
                <a:cs typeface="Arial" panose="020B0604020202020204" pitchFamily="34" charset="0"/>
              </a:rPr>
              <a:t>Every County in PA has a Natural Heritage Area Inventory. The data gathered becomes the basis for PNDI reports which are used in permitting decisions. Wayne County’s NHAI is the oldest in the state. The BioBlitz has helped build a case for updating the County’s NHAI.</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267200"/>
            <a:ext cx="6332242" cy="228600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4413" y="1583263"/>
            <a:ext cx="5524771" cy="3826937"/>
          </a:xfrm>
          <a:prstGeom prst="rect">
            <a:avLst/>
          </a:prstGeom>
        </p:spPr>
      </p:pic>
      <p:sp>
        <p:nvSpPr>
          <p:cNvPr id="7" name="Left Arrow 6"/>
          <p:cNvSpPr/>
          <p:nvPr/>
        </p:nvSpPr>
        <p:spPr>
          <a:xfrm>
            <a:off x="6308883" y="5562600"/>
            <a:ext cx="874689" cy="121919"/>
          </a:xfrm>
          <a:prstGeom prst="lef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87873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4" name="Content Placeholder 3"/>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293813" y="2333625"/>
            <a:ext cx="4648200" cy="3486150"/>
          </a:xfrm>
        </p:spPr>
      </p:pic>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46813" y="2527781"/>
            <a:ext cx="4648200" cy="3097837"/>
          </a:xfrm>
        </p:spPr>
      </p:pic>
    </p:spTree>
    <p:extLst>
      <p:ext uri="{BB962C8B-B14F-4D97-AF65-F5344CB8AC3E}">
        <p14:creationId xmlns:p14="http://schemas.microsoft.com/office/powerpoint/2010/main" val="324899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sp>
        <p:nvSpPr>
          <p:cNvPr id="3" name="Content Placeholder 2"/>
          <p:cNvSpPr>
            <a:spLocks noGrp="1"/>
          </p:cNvSpPr>
          <p:nvPr>
            <p:ph sz="half" idx="2"/>
          </p:nvPr>
        </p:nvSpPr>
        <p:spPr>
          <a:xfrm>
            <a:off x="1293813" y="1981200"/>
            <a:ext cx="9601201" cy="4191000"/>
          </a:xfrm>
        </p:spPr>
        <p:txBody>
          <a:bodyPr>
            <a:normAutofit fontScale="25000" lnSpcReduction="20000"/>
          </a:bodyPr>
          <a:lstStyle/>
          <a:p>
            <a:pPr>
              <a:lnSpc>
                <a:spcPct val="170000"/>
              </a:lnSpc>
            </a:pPr>
            <a:endParaRPr lang="en-US" sz="5600" b="1" dirty="0"/>
          </a:p>
          <a:p>
            <a:pPr>
              <a:lnSpc>
                <a:spcPct val="120000"/>
              </a:lnSpc>
              <a:spcBef>
                <a:spcPts val="0"/>
              </a:spcBef>
              <a:spcAft>
                <a:spcPts val="1200"/>
              </a:spcAft>
            </a:pPr>
            <a:r>
              <a:rPr lang="en-US" sz="5600" dirty="0">
                <a:latin typeface="Arial" panose="020B0604020202020204" pitchFamily="34" charset="0"/>
                <a:cs typeface="Arial" panose="020B0604020202020204" pitchFamily="34" charset="0"/>
              </a:rPr>
              <a:t>2-300 people, including families and at least 50 kids, visited the BioBlitz in 2024</a:t>
            </a:r>
          </a:p>
          <a:p>
            <a:pPr>
              <a:lnSpc>
                <a:spcPct val="120000"/>
              </a:lnSpc>
              <a:spcBef>
                <a:spcPts val="0"/>
              </a:spcBef>
              <a:spcAft>
                <a:spcPts val="1200"/>
              </a:spcAft>
            </a:pPr>
            <a:r>
              <a:rPr lang="en-US" sz="5600" dirty="0">
                <a:latin typeface="Arial" panose="020B0604020202020204" pitchFamily="34" charset="0"/>
                <a:cs typeface="Arial" panose="020B0604020202020204" pitchFamily="34" charset="0"/>
              </a:rPr>
              <a:t>60 people participated as volunteers, active scientists, amateur naturalists and presenters</a:t>
            </a:r>
          </a:p>
          <a:p>
            <a:pPr>
              <a:lnSpc>
                <a:spcPct val="120000"/>
              </a:lnSpc>
              <a:spcBef>
                <a:spcPts val="0"/>
              </a:spcBef>
              <a:spcAft>
                <a:spcPts val="1200"/>
              </a:spcAft>
            </a:pPr>
            <a:r>
              <a:rPr lang="en-US" sz="5600" dirty="0">
                <a:latin typeface="Arial" panose="020B0604020202020204" pitchFamily="34" charset="0"/>
                <a:cs typeface="Arial" panose="020B0604020202020204" pitchFamily="34" charset="0"/>
              </a:rPr>
              <a:t>Mix of arts, entertainment and </a:t>
            </a:r>
            <a:r>
              <a:rPr lang="en-US" sz="5600" dirty="0" smtClean="0">
                <a:latin typeface="Arial" panose="020B0604020202020204" pitchFamily="34" charset="0"/>
                <a:cs typeface="Arial" panose="020B0604020202020204" pitchFamily="34" charset="0"/>
              </a:rPr>
              <a:t>science</a:t>
            </a:r>
          </a:p>
          <a:p>
            <a:pPr>
              <a:lnSpc>
                <a:spcPct val="120000"/>
              </a:lnSpc>
              <a:spcBef>
                <a:spcPts val="0"/>
              </a:spcBef>
              <a:spcAft>
                <a:spcPts val="1200"/>
              </a:spcAft>
            </a:pPr>
            <a:r>
              <a:rPr lang="en-US" sz="5600" dirty="0" smtClean="0">
                <a:latin typeface="Arial" panose="020B0604020202020204" pitchFamily="34" charset="0"/>
                <a:cs typeface="Arial" panose="020B0604020202020204" pitchFamily="34" charset="0"/>
              </a:rPr>
              <a:t>Moth part of the Invertebrates Team reported 34 Wayne County first occurrences</a:t>
            </a:r>
            <a:endParaRPr lang="en-US" sz="5600" dirty="0">
              <a:latin typeface="Arial" panose="020B0604020202020204" pitchFamily="34" charset="0"/>
              <a:cs typeface="Arial" panose="020B0604020202020204" pitchFamily="34" charset="0"/>
            </a:endParaRPr>
          </a:p>
          <a:p>
            <a:pPr>
              <a:lnSpc>
                <a:spcPct val="120000"/>
              </a:lnSpc>
              <a:spcBef>
                <a:spcPts val="0"/>
              </a:spcBef>
              <a:spcAft>
                <a:spcPts val="1200"/>
              </a:spcAft>
            </a:pPr>
            <a:r>
              <a:rPr lang="en-US" sz="5600" dirty="0">
                <a:latin typeface="Arial" panose="020B0604020202020204" pitchFamily="34" charset="0"/>
                <a:cs typeface="Arial" panose="020B0604020202020204" pitchFamily="34" charset="0"/>
              </a:rPr>
              <a:t>Results will continue to be updated as the scientists confirm their findings and numbers of species, especially for the Invertebrates team as full eDNA results are not yet in hand</a:t>
            </a:r>
          </a:p>
          <a:p>
            <a:pPr>
              <a:lnSpc>
                <a:spcPct val="120000"/>
              </a:lnSpc>
              <a:spcBef>
                <a:spcPts val="0"/>
              </a:spcBef>
              <a:spcAft>
                <a:spcPts val="1200"/>
              </a:spcAft>
            </a:pPr>
            <a:r>
              <a:rPr lang="en-US" sz="5600" dirty="0">
                <a:latin typeface="Arial" panose="020B0604020202020204" pitchFamily="34" charset="0"/>
                <a:cs typeface="Arial" panose="020B0604020202020204" pitchFamily="34" charset="0"/>
              </a:rPr>
              <a:t>All data will be published on the BioBlitz website</a:t>
            </a:r>
          </a:p>
          <a:p>
            <a:pPr>
              <a:lnSpc>
                <a:spcPct val="120000"/>
              </a:lnSpc>
              <a:spcBef>
                <a:spcPts val="0"/>
              </a:spcBef>
              <a:spcAft>
                <a:spcPts val="1200"/>
              </a:spcAft>
            </a:pPr>
            <a:r>
              <a:rPr lang="en-US" sz="5600" dirty="0">
                <a:latin typeface="Arial" panose="020B0604020202020204" pitchFamily="34" charset="0"/>
                <a:cs typeface="Arial" panose="020B0604020202020204" pitchFamily="34" charset="0"/>
              </a:rPr>
              <a:t>Next BioBlitz will be in 2026 and we will be looking for a new site so if you have any nominations, especially on the NY side of the river send them along</a:t>
            </a:r>
          </a:p>
          <a:p>
            <a:pPr>
              <a:lnSpc>
                <a:spcPct val="120000"/>
              </a:lnSpc>
              <a:spcBef>
                <a:spcPts val="0"/>
              </a:spcBef>
              <a:spcAft>
                <a:spcPts val="1200"/>
              </a:spcAft>
            </a:pPr>
            <a:r>
              <a:rPr lang="en-US" sz="5600" dirty="0">
                <a:latin typeface="Arial" panose="020B0604020202020204" pitchFamily="34" charset="0"/>
                <a:cs typeface="Arial" panose="020B0604020202020204" pitchFamily="34" charset="0"/>
              </a:rPr>
              <a:t>The Highlights Foundation plans to do a mini-BioBlitz in 2025 as part of the their curriculum for science writers, illustrators, editors and publishers of young people’s literature in collaboration with the Academy of Natural Sciences in Philadelphia</a:t>
            </a:r>
          </a:p>
          <a:p>
            <a:pPr marL="0" indent="0">
              <a:lnSpc>
                <a:spcPct val="120000"/>
              </a:lnSpc>
              <a:spcBef>
                <a:spcPts val="0"/>
              </a:spcBef>
              <a:buNone/>
            </a:pPr>
            <a:endParaRPr lang="en-US" dirty="0"/>
          </a:p>
        </p:txBody>
      </p:sp>
    </p:spTree>
    <p:extLst>
      <p:ext uri="{BB962C8B-B14F-4D97-AF65-F5344CB8AC3E}">
        <p14:creationId xmlns:p14="http://schemas.microsoft.com/office/powerpoint/2010/main" val="56022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63562"/>
            <a:ext cx="4190999" cy="2789238"/>
          </a:xfrm>
        </p:spPr>
        <p:txBody>
          <a:bodyPr>
            <a:normAutofit fontScale="90000"/>
          </a:bodyPr>
          <a:lstStyle/>
          <a:p>
            <a:r>
              <a:rPr lang="en-US" dirty="0"/>
              <a:t>Thanks to our donors and sponsors, volunteers and team members!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6094412" y="563562"/>
            <a:ext cx="4648200" cy="6251578"/>
          </a:xfrm>
        </p:spPr>
      </p:pic>
      <p:sp>
        <p:nvSpPr>
          <p:cNvPr id="3" name="TextBox 2"/>
          <p:cNvSpPr txBox="1"/>
          <p:nvPr/>
        </p:nvSpPr>
        <p:spPr>
          <a:xfrm>
            <a:off x="836612" y="5867400"/>
            <a:ext cx="4876800" cy="590931"/>
          </a:xfrm>
          <a:prstGeom prst="rect">
            <a:avLst/>
          </a:prstGeom>
          <a:noFill/>
        </p:spPr>
        <p:txBody>
          <a:bodyPr wrap="square" rtlCol="0">
            <a:spAutoFit/>
          </a:bodyPr>
          <a:lstStyle/>
          <a:p>
            <a:pPr>
              <a:lnSpc>
                <a:spcPct val="90000"/>
              </a:lnSpc>
            </a:pPr>
            <a:r>
              <a:rPr lang="en-US" b="1" dirty="0" smtClean="0">
                <a:latin typeface="Arial" panose="020B0604020202020204" pitchFamily="34" charset="0"/>
                <a:cs typeface="Arial" panose="020B0604020202020204" pitchFamily="34" charset="0"/>
              </a:rPr>
              <a:t>Photographs by Dave Soete, Scott Rando, Sandy Long and others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80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ts val="3360"/>
              </a:lnSpc>
              <a:spcBef>
                <a:spcPts val="0"/>
              </a:spcBef>
              <a:spcAft>
                <a:spcPts val="1200"/>
              </a:spcAft>
            </a:pPr>
            <a:r>
              <a:rPr lang="en-US" sz="2800" dirty="0"/>
              <a:t>Web, social media and email</a:t>
            </a:r>
            <a:br>
              <a:rPr lang="en-US" sz="2800" dirty="0"/>
            </a:br>
            <a:r>
              <a:rPr lang="en-US" sz="2800" dirty="0"/>
              <a:t/>
            </a:r>
            <a:br>
              <a:rPr lang="en-US" sz="2800" dirty="0"/>
            </a:br>
            <a:r>
              <a:rPr lang="en-US" sz="2000" dirty="0"/>
              <a:t>www.upperdelawarebioblitz.com</a:t>
            </a:r>
            <a:r>
              <a:rPr lang="en-US" sz="2800" dirty="0"/>
              <a:t/>
            </a:r>
            <a:br>
              <a:rPr lang="en-US" sz="2800" dirty="0"/>
            </a:br>
            <a:r>
              <a:rPr lang="en-US" sz="2000" dirty="0"/>
              <a:t>www.facebook.com/UpperDelawareBioBlitz</a:t>
            </a:r>
            <a:br>
              <a:rPr lang="en-US" sz="2000" dirty="0"/>
            </a:br>
            <a:r>
              <a:rPr lang="en-US" sz="2000" dirty="0"/>
              <a:t>www.instagram.com/upperdelawarebioblitz</a:t>
            </a:r>
            <a:r>
              <a:rPr lang="en-US" sz="2800" dirty="0"/>
              <a:t/>
            </a:r>
            <a:br>
              <a:rPr lang="en-US" sz="2800" dirty="0"/>
            </a:br>
            <a:r>
              <a:rPr lang="en-US" sz="2000" dirty="0"/>
              <a:t>info@delawarevalleyramps.com</a:t>
            </a:r>
            <a:endParaRPr lang="en-US" sz="2800" dirty="0">
              <a:ln w="0">
                <a:solidFill>
                  <a:schemeClr val="bg1"/>
                </a:solidFill>
              </a:ln>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2212" y="381000"/>
            <a:ext cx="3657600" cy="5435600"/>
          </a:xfrm>
          <a:prstGeom prst="rect">
            <a:avLst/>
          </a:prstGeom>
        </p:spPr>
      </p:pic>
      <p:sp>
        <p:nvSpPr>
          <p:cNvPr id="4" name="TextBox 3"/>
          <p:cNvSpPr txBox="1"/>
          <p:nvPr/>
        </p:nvSpPr>
        <p:spPr>
          <a:xfrm>
            <a:off x="760412" y="1143000"/>
            <a:ext cx="4953000" cy="757130"/>
          </a:xfrm>
          <a:prstGeom prst="rect">
            <a:avLst/>
          </a:prstGeom>
          <a:noFill/>
        </p:spPr>
        <p:txBody>
          <a:bodyPr wrap="square" rtlCol="0">
            <a:spAutoFit/>
          </a:bodyPr>
          <a:lstStyle/>
          <a:p>
            <a:pPr>
              <a:lnSpc>
                <a:spcPct val="90000"/>
              </a:lnSpc>
            </a:pPr>
            <a:r>
              <a:rPr lang="en-US" sz="4800" dirty="0">
                <a:solidFill>
                  <a:schemeClr val="bg1"/>
                </a:solidFill>
              </a:rPr>
              <a:t>Thank You! </a:t>
            </a:r>
          </a:p>
        </p:txBody>
      </p:sp>
    </p:spTree>
    <p:extLst>
      <p:ext uri="{BB962C8B-B14F-4D97-AF65-F5344CB8AC3E}">
        <p14:creationId xmlns:p14="http://schemas.microsoft.com/office/powerpoint/2010/main" val="63632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B34382A-263D-3918-A7A1-03A150684F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2AECD2A0-B6BC-6747-D0F6-D1087DF52C14}"/>
              </a:ext>
            </a:extLst>
          </p:cNvPr>
          <p:cNvSpPr>
            <a:spLocks noGrp="1"/>
          </p:cNvSpPr>
          <p:nvPr>
            <p:ph type="title"/>
          </p:nvPr>
        </p:nvSpPr>
        <p:spPr>
          <a:xfrm>
            <a:off x="1020458" y="406597"/>
            <a:ext cx="10330384" cy="1413763"/>
          </a:xfrm>
        </p:spPr>
        <p:txBody>
          <a:bodyPr>
            <a:normAutofit/>
          </a:bodyPr>
          <a:lstStyle/>
          <a:p>
            <a:r>
              <a:rPr lang="en-US" sz="3599" dirty="0">
                <a:solidFill>
                  <a:schemeClr val="bg2">
                    <a:lumMod val="25000"/>
                  </a:schemeClr>
                </a:solidFill>
                <a:latin typeface="Biome" panose="020B0503030204020804" pitchFamily="34" charset="0"/>
                <a:cs typeface="Biome" panose="020B0503030204020804" pitchFamily="34" charset="0"/>
              </a:rPr>
              <a:t>What is a Bioblitz, anyway?</a:t>
            </a:r>
          </a:p>
        </p:txBody>
      </p:sp>
      <p:sp>
        <p:nvSpPr>
          <p:cNvPr id="3" name="Content Placeholder 2">
            <a:extLst>
              <a:ext uri="{FF2B5EF4-FFF2-40B4-BE49-F238E27FC236}">
                <a16:creationId xmlns:a16="http://schemas.microsoft.com/office/drawing/2014/main" xmlns="" id="{68DF2147-E96E-74CE-3299-4D52F2419A77}"/>
              </a:ext>
            </a:extLst>
          </p:cNvPr>
          <p:cNvSpPr>
            <a:spLocks noGrp="1"/>
          </p:cNvSpPr>
          <p:nvPr>
            <p:ph idx="1"/>
          </p:nvPr>
        </p:nvSpPr>
        <p:spPr>
          <a:xfrm>
            <a:off x="756886" y="1653094"/>
            <a:ext cx="10900774" cy="4263278"/>
          </a:xfrm>
        </p:spPr>
        <p:txBody>
          <a:bodyPr>
            <a:normAutofit/>
          </a:bodyPr>
          <a:lstStyle/>
          <a:p>
            <a:pPr marL="457063" indent="-457063">
              <a:buFont typeface="Wingdings" panose="05000000000000000000" pitchFamily="2" charset="2"/>
              <a:buChar char="Ø"/>
            </a:pPr>
            <a:r>
              <a:rPr lang="en-US" sz="2799" b="0" dirty="0">
                <a:solidFill>
                  <a:schemeClr val="bg2">
                    <a:lumMod val="25000"/>
                  </a:schemeClr>
                </a:solidFill>
                <a:latin typeface="Biome" panose="020B0503030204020804" pitchFamily="34" charset="0"/>
                <a:cs typeface="Biome" panose="020B0503030204020804" pitchFamily="34" charset="0"/>
              </a:rPr>
              <a:t>A bioblitz is an event that focuses on finding and identifying as many species</a:t>
            </a:r>
            <a:r>
              <a:rPr lang="en-US" sz="2799" b="0" dirty="0">
                <a:solidFill>
                  <a:schemeClr val="accent4">
                    <a:lumMod val="75000"/>
                  </a:schemeClr>
                </a:solidFill>
                <a:latin typeface="Biome" panose="020B0503030204020804" pitchFamily="34" charset="0"/>
                <a:cs typeface="Biome" panose="020B0503030204020804" pitchFamily="34" charset="0"/>
              </a:rPr>
              <a:t>*</a:t>
            </a:r>
            <a:r>
              <a:rPr lang="en-US" sz="2799" b="0" dirty="0">
                <a:solidFill>
                  <a:schemeClr val="bg2">
                    <a:lumMod val="25000"/>
                  </a:schemeClr>
                </a:solidFill>
                <a:latin typeface="Biome" panose="020B0503030204020804" pitchFamily="34" charset="0"/>
                <a:cs typeface="Biome" panose="020B0503030204020804" pitchFamily="34" charset="0"/>
              </a:rPr>
              <a:t> as possible in a specific area over a short period of time, usually 24 hours.</a:t>
            </a:r>
          </a:p>
          <a:p>
            <a:r>
              <a:rPr lang="en-US" sz="2799" b="0" dirty="0">
                <a:solidFill>
                  <a:schemeClr val="accent4">
                    <a:lumMod val="75000"/>
                  </a:schemeClr>
                </a:solidFill>
                <a:latin typeface="Biome" panose="020B0503030204020804" pitchFamily="34" charset="0"/>
                <a:cs typeface="Biome" panose="020B0503030204020804" pitchFamily="34" charset="0"/>
              </a:rPr>
              <a:t>      *</a:t>
            </a:r>
            <a:r>
              <a:rPr lang="en-US" sz="1600" b="0" dirty="0">
                <a:solidFill>
                  <a:schemeClr val="bg2">
                    <a:lumMod val="25000"/>
                  </a:schemeClr>
                </a:solidFill>
                <a:latin typeface="Biome" panose="020B0503030204020804" pitchFamily="34" charset="0"/>
                <a:cs typeface="Biome" panose="020B0503030204020804" pitchFamily="34" charset="0"/>
              </a:rPr>
              <a:t>Life forms are not always keyed out to species, but to the lowest taxonomic level possible.</a:t>
            </a:r>
          </a:p>
        </p:txBody>
      </p:sp>
      <p:pic>
        <p:nvPicPr>
          <p:cNvPr id="5" name="Picture 4" descr="A person holding a net over her head&#10;&#10;Description automatically generated">
            <a:extLst>
              <a:ext uri="{FF2B5EF4-FFF2-40B4-BE49-F238E27FC236}">
                <a16:creationId xmlns:a16="http://schemas.microsoft.com/office/drawing/2014/main" xmlns="" id="{3D3390AC-AFEA-60C0-2327-2049A90B2B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3944" y="3624081"/>
            <a:ext cx="4122728" cy="3092047"/>
          </a:xfrm>
          <a:prstGeom prst="rect">
            <a:avLst/>
          </a:prstGeom>
        </p:spPr>
      </p:pic>
      <p:pic>
        <p:nvPicPr>
          <p:cNvPr id="7" name="Picture 6" descr="A map of a city&#10;&#10;Description automatically generated">
            <a:extLst>
              <a:ext uri="{FF2B5EF4-FFF2-40B4-BE49-F238E27FC236}">
                <a16:creationId xmlns:a16="http://schemas.microsoft.com/office/drawing/2014/main" xmlns="" id="{D5226268-6EA9-16BC-11A7-7380E73595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227" y="3625943"/>
            <a:ext cx="2319036" cy="3090185"/>
          </a:xfrm>
          <a:prstGeom prst="rect">
            <a:avLst/>
          </a:prstGeom>
        </p:spPr>
      </p:pic>
      <p:pic>
        <p:nvPicPr>
          <p:cNvPr id="15" name="Content Placeholder 4" descr="A group of people in a dark room&#10;&#10;Description automatically generated">
            <a:extLst>
              <a:ext uri="{FF2B5EF4-FFF2-40B4-BE49-F238E27FC236}">
                <a16:creationId xmlns:a16="http://schemas.microsoft.com/office/drawing/2014/main" xmlns="" id="{835ECC26-6FEF-CAF3-E104-3B7BC85449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3852" y="3624081"/>
            <a:ext cx="2555715" cy="3826466"/>
          </a:xfrm>
          <a:prstGeom prst="rect">
            <a:avLst/>
          </a:prstGeom>
        </p:spPr>
      </p:pic>
      <p:pic>
        <p:nvPicPr>
          <p:cNvPr id="16" name="Picture 15" descr="A person looking through a microscope&#10;&#10;Description automatically generated">
            <a:extLst>
              <a:ext uri="{FF2B5EF4-FFF2-40B4-BE49-F238E27FC236}">
                <a16:creationId xmlns:a16="http://schemas.microsoft.com/office/drawing/2014/main" xmlns="" id="{3720DB39-E025-8E01-9107-A1D0C6BF0E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96011" y="3624081"/>
            <a:ext cx="2539041" cy="3385387"/>
          </a:xfrm>
          <a:prstGeom prst="rect">
            <a:avLst/>
          </a:prstGeom>
        </p:spPr>
      </p:pic>
    </p:spTree>
    <p:extLst>
      <p:ext uri="{BB962C8B-B14F-4D97-AF65-F5344CB8AC3E}">
        <p14:creationId xmlns:p14="http://schemas.microsoft.com/office/powerpoint/2010/main" val="1793028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C671847-3C76-D47E-4360-D0384040CA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13ED442-5BF7-9350-7C9A-402731442A65}"/>
              </a:ext>
            </a:extLst>
          </p:cNvPr>
          <p:cNvSpPr>
            <a:spLocks noGrp="1"/>
          </p:cNvSpPr>
          <p:nvPr>
            <p:ph type="title"/>
          </p:nvPr>
        </p:nvSpPr>
        <p:spPr>
          <a:xfrm>
            <a:off x="1020458" y="178056"/>
            <a:ext cx="10330384" cy="1413763"/>
          </a:xfrm>
        </p:spPr>
        <p:txBody>
          <a:bodyPr>
            <a:normAutofit/>
          </a:bodyPr>
          <a:lstStyle/>
          <a:p>
            <a:r>
              <a:rPr lang="en-US" sz="3599" dirty="0">
                <a:solidFill>
                  <a:schemeClr val="bg2">
                    <a:lumMod val="25000"/>
                  </a:schemeClr>
                </a:solidFill>
                <a:latin typeface="Biome" panose="020B0503030204020804" pitchFamily="34" charset="0"/>
                <a:cs typeface="Biome" panose="020B0503030204020804" pitchFamily="34" charset="0"/>
              </a:rPr>
              <a:t>What is a Bioblitz, anyway?</a:t>
            </a:r>
          </a:p>
        </p:txBody>
      </p:sp>
      <p:sp>
        <p:nvSpPr>
          <p:cNvPr id="3" name="Content Placeholder 2">
            <a:extLst>
              <a:ext uri="{FF2B5EF4-FFF2-40B4-BE49-F238E27FC236}">
                <a16:creationId xmlns:a16="http://schemas.microsoft.com/office/drawing/2014/main" xmlns="" id="{1836FB89-03CA-EED2-FDC5-F435E790EDBE}"/>
              </a:ext>
            </a:extLst>
          </p:cNvPr>
          <p:cNvSpPr>
            <a:spLocks noGrp="1"/>
          </p:cNvSpPr>
          <p:nvPr>
            <p:ph idx="1"/>
          </p:nvPr>
        </p:nvSpPr>
        <p:spPr>
          <a:xfrm>
            <a:off x="756886" y="1180777"/>
            <a:ext cx="10900774" cy="4263278"/>
          </a:xfrm>
        </p:spPr>
        <p:txBody>
          <a:bodyPr>
            <a:normAutofit/>
          </a:bodyPr>
          <a:lstStyle/>
          <a:p>
            <a:pPr marL="457063" indent="-457063">
              <a:buFont typeface="Wingdings" panose="05000000000000000000" pitchFamily="2" charset="2"/>
              <a:buChar char="Ø"/>
            </a:pPr>
            <a:r>
              <a:rPr lang="en-US" sz="2799" b="0" dirty="0">
                <a:solidFill>
                  <a:schemeClr val="bg2">
                    <a:lumMod val="25000"/>
                  </a:schemeClr>
                </a:solidFill>
                <a:latin typeface="Biome" panose="020B0503030204020804" pitchFamily="34" charset="0"/>
                <a:cs typeface="Biome" panose="020B0503030204020804" pitchFamily="34" charset="0"/>
              </a:rPr>
              <a:t>Participants include scientists, naturalists, and volunteers who work together to find and identify plants, animals, and fungi. </a:t>
            </a:r>
          </a:p>
          <a:p>
            <a:r>
              <a:rPr lang="en-US" sz="5898" b="0" dirty="0">
                <a:solidFill>
                  <a:schemeClr val="accent4">
                    <a:lumMod val="75000"/>
                  </a:schemeClr>
                </a:solidFill>
                <a:latin typeface="Biome" panose="020B0503030204020804" pitchFamily="34" charset="0"/>
                <a:cs typeface="Biome" panose="020B0503030204020804" pitchFamily="34" charset="0"/>
              </a:rPr>
              <a:t>     </a:t>
            </a:r>
            <a:endParaRPr lang="en-US" sz="3399" b="0" dirty="0">
              <a:solidFill>
                <a:schemeClr val="bg2">
                  <a:lumMod val="25000"/>
                </a:schemeClr>
              </a:solidFill>
              <a:latin typeface="Biome" panose="020B0503030204020804" pitchFamily="34" charset="0"/>
              <a:cs typeface="Biome" panose="020B0503030204020804" pitchFamily="34" charset="0"/>
            </a:endParaRPr>
          </a:p>
        </p:txBody>
      </p:sp>
      <p:pic>
        <p:nvPicPr>
          <p:cNvPr id="4" name="Content Placeholder 4" descr="A group of people working at tables&#10;&#10;Description automatically generated">
            <a:extLst>
              <a:ext uri="{FF2B5EF4-FFF2-40B4-BE49-F238E27FC236}">
                <a16:creationId xmlns:a16="http://schemas.microsoft.com/office/drawing/2014/main" xmlns="" id="{35151595-5D56-6002-DC23-5C3F99227E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84201" y="2438658"/>
            <a:ext cx="5760624" cy="3839480"/>
          </a:xfrm>
          <a:prstGeom prst="rect">
            <a:avLst/>
          </a:prstGeom>
        </p:spPr>
      </p:pic>
      <p:pic>
        <p:nvPicPr>
          <p:cNvPr id="7" name="Picture 6" descr="A person fishing in a river&#10;&#10;Description automatically generated">
            <a:extLst>
              <a:ext uri="{FF2B5EF4-FFF2-40B4-BE49-F238E27FC236}">
                <a16:creationId xmlns:a16="http://schemas.microsoft.com/office/drawing/2014/main" xmlns="" id="{275FA850-E68B-D1E8-79F4-0A932A5CBF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364" y="2804323"/>
            <a:ext cx="5436615" cy="3056774"/>
          </a:xfrm>
          <a:prstGeom prst="rect">
            <a:avLst/>
          </a:prstGeom>
        </p:spPr>
      </p:pic>
    </p:spTree>
    <p:extLst>
      <p:ext uri="{BB962C8B-B14F-4D97-AF65-F5344CB8AC3E}">
        <p14:creationId xmlns:p14="http://schemas.microsoft.com/office/powerpoint/2010/main" val="1011813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4FD238-0145-D3AB-0EFC-B746D18B7D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21D2E917-CF14-01E8-1853-409DD400D832}"/>
              </a:ext>
            </a:extLst>
          </p:cNvPr>
          <p:cNvSpPr>
            <a:spLocks noGrp="1"/>
          </p:cNvSpPr>
          <p:nvPr>
            <p:ph type="title"/>
          </p:nvPr>
        </p:nvSpPr>
        <p:spPr>
          <a:xfrm>
            <a:off x="1020458" y="416120"/>
            <a:ext cx="9711421" cy="1051242"/>
          </a:xfrm>
        </p:spPr>
        <p:txBody>
          <a:bodyPr>
            <a:normAutofit/>
          </a:bodyPr>
          <a:lstStyle/>
          <a:p>
            <a:r>
              <a:rPr lang="en-US" sz="3599" dirty="0">
                <a:solidFill>
                  <a:schemeClr val="bg2">
                    <a:lumMod val="25000"/>
                  </a:schemeClr>
                </a:solidFill>
                <a:latin typeface="Biome" panose="020B0503030204020804" pitchFamily="34" charset="0"/>
                <a:cs typeface="Biome" panose="020B0503030204020804" pitchFamily="34" charset="0"/>
              </a:rPr>
              <a:t>Why do Bioblitzes Matter?</a:t>
            </a:r>
          </a:p>
        </p:txBody>
      </p:sp>
      <p:sp>
        <p:nvSpPr>
          <p:cNvPr id="3" name="Content Placeholder 2">
            <a:extLst>
              <a:ext uri="{FF2B5EF4-FFF2-40B4-BE49-F238E27FC236}">
                <a16:creationId xmlns:a16="http://schemas.microsoft.com/office/drawing/2014/main" xmlns="" id="{250B5DF0-9154-3149-A358-8823FE2D5959}"/>
              </a:ext>
            </a:extLst>
          </p:cNvPr>
          <p:cNvSpPr>
            <a:spLocks noGrp="1"/>
          </p:cNvSpPr>
          <p:nvPr>
            <p:ph idx="1"/>
          </p:nvPr>
        </p:nvSpPr>
        <p:spPr>
          <a:xfrm>
            <a:off x="1020459" y="1267387"/>
            <a:ext cx="10734470" cy="4933908"/>
          </a:xfrm>
        </p:spPr>
        <p:txBody>
          <a:bodyPr>
            <a:normAutofit/>
          </a:bodyPr>
          <a:lstStyle/>
          <a:p>
            <a:pPr marL="342797" indent="-342797">
              <a:buFont typeface="Wingdings" panose="05000000000000000000" pitchFamily="2" charset="2"/>
              <a:buChar char="Ø"/>
            </a:pPr>
            <a:r>
              <a:rPr lang="en-US" sz="2799" b="0" dirty="0">
                <a:solidFill>
                  <a:schemeClr val="bg2">
                    <a:lumMod val="25000"/>
                  </a:schemeClr>
                </a:solidFill>
                <a:latin typeface="Biome" panose="020B0503030204020804" pitchFamily="34" charset="0"/>
                <a:cs typeface="Biome" panose="020B0503030204020804" pitchFamily="34" charset="0"/>
              </a:rPr>
              <a:t>Bioblitzes are an important opportunity to identify, document, and highlight the </a:t>
            </a:r>
            <a:r>
              <a:rPr lang="en-US" sz="2799" dirty="0">
                <a:solidFill>
                  <a:schemeClr val="bg2">
                    <a:lumMod val="25000"/>
                  </a:schemeClr>
                </a:solidFill>
                <a:latin typeface="Biome" panose="020B0503030204020804" pitchFamily="34" charset="0"/>
                <a:cs typeface="Biome" panose="020B0503030204020804" pitchFamily="34" charset="0"/>
              </a:rPr>
              <a:t>biodiversity</a:t>
            </a:r>
            <a:r>
              <a:rPr lang="en-US" sz="2799" b="0" dirty="0">
                <a:solidFill>
                  <a:schemeClr val="bg2">
                    <a:lumMod val="25000"/>
                  </a:schemeClr>
                </a:solidFill>
                <a:latin typeface="Biome" panose="020B0503030204020804" pitchFamily="34" charset="0"/>
                <a:cs typeface="Biome" panose="020B0503030204020804" pitchFamily="34" charset="0"/>
              </a:rPr>
              <a:t> of a location at a point in time.</a:t>
            </a:r>
          </a:p>
          <a:p>
            <a:pPr marL="342797" indent="-342797">
              <a:buFont typeface="Wingdings" panose="05000000000000000000" pitchFamily="2" charset="2"/>
              <a:buChar char="Ø"/>
            </a:pPr>
            <a:endParaRPr lang="en-US" sz="2399" b="0" dirty="0">
              <a:solidFill>
                <a:schemeClr val="bg2">
                  <a:lumMod val="25000"/>
                </a:schemeClr>
              </a:solidFill>
              <a:latin typeface="Biome" panose="020B0503030204020804" pitchFamily="34" charset="0"/>
              <a:cs typeface="Biome" panose="020B0503030204020804" pitchFamily="34" charset="0"/>
            </a:endParaRPr>
          </a:p>
        </p:txBody>
      </p:sp>
      <p:pic>
        <p:nvPicPr>
          <p:cNvPr id="12" name="Picture 11">
            <a:extLst>
              <a:ext uri="{FF2B5EF4-FFF2-40B4-BE49-F238E27FC236}">
                <a16:creationId xmlns:a16="http://schemas.microsoft.com/office/drawing/2014/main" xmlns="" id="{1B3236DA-B2A2-84D1-CE2A-A156238904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4707" y="3017627"/>
            <a:ext cx="4239036" cy="3122724"/>
          </a:xfrm>
          <a:prstGeom prst="rect">
            <a:avLst/>
          </a:prstGeom>
        </p:spPr>
      </p:pic>
      <p:pic>
        <p:nvPicPr>
          <p:cNvPr id="13" name="Picture 12" descr="A butterfly on a plant&#10;&#10;Description automatically generated">
            <a:extLst>
              <a:ext uri="{FF2B5EF4-FFF2-40B4-BE49-F238E27FC236}">
                <a16:creationId xmlns:a16="http://schemas.microsoft.com/office/drawing/2014/main" xmlns="" id="{E333438B-AD00-E599-5A65-07BD4A10EC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12156" y="3413762"/>
            <a:ext cx="3611825" cy="2407295"/>
          </a:xfrm>
          <a:prstGeom prst="rect">
            <a:avLst/>
          </a:prstGeom>
        </p:spPr>
      </p:pic>
      <p:pic>
        <p:nvPicPr>
          <p:cNvPr id="14" name="Picture 13" descr="A person looking through a microscope&#10;&#10;Description automatically generated">
            <a:extLst>
              <a:ext uri="{FF2B5EF4-FFF2-40B4-BE49-F238E27FC236}">
                <a16:creationId xmlns:a16="http://schemas.microsoft.com/office/drawing/2014/main" xmlns="" id="{F452168F-8CDB-22BB-9B47-B70C4F3BBC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3555" y="2819559"/>
            <a:ext cx="2971171" cy="3961561"/>
          </a:xfrm>
          <a:prstGeom prst="rect">
            <a:avLst/>
          </a:prstGeom>
        </p:spPr>
      </p:pic>
    </p:spTree>
    <p:extLst>
      <p:ext uri="{BB962C8B-B14F-4D97-AF65-F5344CB8AC3E}">
        <p14:creationId xmlns:p14="http://schemas.microsoft.com/office/powerpoint/2010/main" val="1938495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9C816A-E724-28B4-5D77-BB4D39A45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B40EDB4C-72E7-1ACD-E119-537B7C58BD8C}"/>
              </a:ext>
            </a:extLst>
          </p:cNvPr>
          <p:cNvSpPr>
            <a:spLocks noGrp="1"/>
          </p:cNvSpPr>
          <p:nvPr>
            <p:ph type="title"/>
          </p:nvPr>
        </p:nvSpPr>
        <p:spPr>
          <a:xfrm>
            <a:off x="1020458" y="416120"/>
            <a:ext cx="9711421" cy="1051242"/>
          </a:xfrm>
        </p:spPr>
        <p:txBody>
          <a:bodyPr>
            <a:normAutofit/>
          </a:bodyPr>
          <a:lstStyle/>
          <a:p>
            <a:r>
              <a:rPr lang="en-US" sz="3599" dirty="0">
                <a:solidFill>
                  <a:schemeClr val="bg2">
                    <a:lumMod val="25000"/>
                  </a:schemeClr>
                </a:solidFill>
                <a:latin typeface="Biome" panose="020B0503030204020804" pitchFamily="34" charset="0"/>
                <a:cs typeface="Biome" panose="020B0503030204020804" pitchFamily="34" charset="0"/>
              </a:rPr>
              <a:t>Why do Bioblitzes Matter?</a:t>
            </a:r>
          </a:p>
        </p:txBody>
      </p:sp>
      <p:sp>
        <p:nvSpPr>
          <p:cNvPr id="3" name="Content Placeholder 2">
            <a:extLst>
              <a:ext uri="{FF2B5EF4-FFF2-40B4-BE49-F238E27FC236}">
                <a16:creationId xmlns:a16="http://schemas.microsoft.com/office/drawing/2014/main" xmlns="" id="{D99039EB-AC6A-8AE6-BFB5-89145AC990D6}"/>
              </a:ext>
            </a:extLst>
          </p:cNvPr>
          <p:cNvSpPr>
            <a:spLocks noGrp="1"/>
          </p:cNvSpPr>
          <p:nvPr>
            <p:ph idx="1"/>
          </p:nvPr>
        </p:nvSpPr>
        <p:spPr>
          <a:xfrm>
            <a:off x="1020459" y="1221679"/>
            <a:ext cx="10734470" cy="4933908"/>
          </a:xfrm>
        </p:spPr>
        <p:txBody>
          <a:bodyPr>
            <a:normAutofit/>
          </a:bodyPr>
          <a:lstStyle/>
          <a:p>
            <a:pPr marL="342797" indent="-342797">
              <a:buFont typeface="Wingdings" panose="05000000000000000000" pitchFamily="2" charset="2"/>
              <a:buChar char="Ø"/>
            </a:pPr>
            <a:r>
              <a:rPr lang="en-US" sz="2799" b="0" dirty="0">
                <a:solidFill>
                  <a:schemeClr val="bg2">
                    <a:lumMod val="25000"/>
                  </a:schemeClr>
                </a:solidFill>
                <a:latin typeface="Biome" panose="020B0503030204020804" pitchFamily="34" charset="0"/>
                <a:cs typeface="Biome" panose="020B0503030204020804" pitchFamily="34" charset="0"/>
              </a:rPr>
              <a:t>Besides the scientific value, bioblitzes provide an important opportunity to engage the public in such events, helping to develop awareness, understanding, and appreciation for this biodiversity, and support for its protection.</a:t>
            </a:r>
          </a:p>
          <a:p>
            <a:pPr marL="342797" indent="-342797">
              <a:buFont typeface="Wingdings" panose="05000000000000000000" pitchFamily="2" charset="2"/>
              <a:buChar char="Ø"/>
            </a:pPr>
            <a:endParaRPr lang="en-US" sz="2799" b="0" dirty="0">
              <a:solidFill>
                <a:schemeClr val="bg2">
                  <a:lumMod val="25000"/>
                </a:schemeClr>
              </a:solidFill>
              <a:latin typeface="Biome" panose="020B0503030204020804" pitchFamily="34" charset="0"/>
              <a:cs typeface="Biome" panose="020B0503030204020804" pitchFamily="34" charset="0"/>
            </a:endParaRPr>
          </a:p>
          <a:p>
            <a:endParaRPr lang="en-US" sz="2399" b="0" dirty="0">
              <a:solidFill>
                <a:schemeClr val="bg2">
                  <a:lumMod val="25000"/>
                </a:schemeClr>
              </a:solidFill>
              <a:latin typeface="Biome" panose="020B0503030204020804" pitchFamily="34" charset="0"/>
              <a:cs typeface="Biome" panose="020B0503030204020804" pitchFamily="34" charset="0"/>
            </a:endParaRPr>
          </a:p>
          <a:p>
            <a:pPr marL="342797" indent="-342797">
              <a:buFont typeface="Wingdings" panose="05000000000000000000" pitchFamily="2" charset="2"/>
              <a:buChar char="Ø"/>
            </a:pPr>
            <a:endParaRPr lang="en-US" sz="2399" b="0" dirty="0">
              <a:solidFill>
                <a:schemeClr val="bg2">
                  <a:lumMod val="25000"/>
                </a:schemeClr>
              </a:solidFill>
              <a:latin typeface="Biome" panose="020B0503030204020804" pitchFamily="34" charset="0"/>
              <a:cs typeface="Biome" panose="020B0503030204020804" pitchFamily="34" charset="0"/>
            </a:endParaRPr>
          </a:p>
          <a:p>
            <a:pPr marL="342797" indent="-342797">
              <a:buFont typeface="Wingdings" panose="05000000000000000000" pitchFamily="2" charset="2"/>
              <a:buChar char="Ø"/>
            </a:pPr>
            <a:endParaRPr lang="en-US" sz="2399" b="0" dirty="0">
              <a:solidFill>
                <a:schemeClr val="bg2">
                  <a:lumMod val="25000"/>
                </a:schemeClr>
              </a:solidFill>
              <a:latin typeface="Biome" panose="020B0503030204020804" pitchFamily="34" charset="0"/>
              <a:cs typeface="Biome" panose="020B0503030204020804" pitchFamily="34" charset="0"/>
            </a:endParaRPr>
          </a:p>
        </p:txBody>
      </p:sp>
      <p:pic>
        <p:nvPicPr>
          <p:cNvPr id="5" name="Picture 4" descr="A child looking at a fish tank&#10;&#10;Description automatically generated">
            <a:extLst>
              <a:ext uri="{FF2B5EF4-FFF2-40B4-BE49-F238E27FC236}">
                <a16:creationId xmlns:a16="http://schemas.microsoft.com/office/drawing/2014/main" xmlns="" id="{AB6012D5-313B-F618-72D8-016859CC6C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722" y="3525445"/>
            <a:ext cx="4838696" cy="3225010"/>
          </a:xfrm>
          <a:prstGeom prst="rect">
            <a:avLst/>
          </a:prstGeom>
        </p:spPr>
      </p:pic>
      <p:pic>
        <p:nvPicPr>
          <p:cNvPr id="11" name="Picture 10" descr="A group of people looking at a box&#10;&#10;Description automatically generated">
            <a:extLst>
              <a:ext uri="{FF2B5EF4-FFF2-40B4-BE49-F238E27FC236}">
                <a16:creationId xmlns:a16="http://schemas.microsoft.com/office/drawing/2014/main" xmlns="" id="{A530FE02-521D-FD74-652F-575A1BFA5D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8575" y="3370340"/>
            <a:ext cx="5071410" cy="3380115"/>
          </a:xfrm>
          <a:prstGeom prst="rect">
            <a:avLst/>
          </a:prstGeom>
        </p:spPr>
      </p:pic>
      <p:pic>
        <p:nvPicPr>
          <p:cNvPr id="12" name="Picture 11" descr="A white board with writing on it&#10;&#10;Description automatically generated">
            <a:extLst>
              <a:ext uri="{FF2B5EF4-FFF2-40B4-BE49-F238E27FC236}">
                <a16:creationId xmlns:a16="http://schemas.microsoft.com/office/drawing/2014/main" xmlns="" id="{F94954E2-96F2-CF1A-8D93-3765433A78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82536" y="3032864"/>
            <a:ext cx="2529180" cy="3793771"/>
          </a:xfrm>
          <a:prstGeom prst="rect">
            <a:avLst/>
          </a:prstGeom>
        </p:spPr>
      </p:pic>
    </p:spTree>
    <p:extLst>
      <p:ext uri="{BB962C8B-B14F-4D97-AF65-F5344CB8AC3E}">
        <p14:creationId xmlns:p14="http://schemas.microsoft.com/office/powerpoint/2010/main" val="2975889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0DC13CE-021E-331A-81C0-2BDE93B296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2F3CD7D-4A3D-3538-31F2-DF26EBF8B93E}"/>
              </a:ext>
            </a:extLst>
          </p:cNvPr>
          <p:cNvSpPr>
            <a:spLocks noGrp="1"/>
          </p:cNvSpPr>
          <p:nvPr>
            <p:ph type="title"/>
          </p:nvPr>
        </p:nvSpPr>
        <p:spPr>
          <a:xfrm>
            <a:off x="1020458" y="416120"/>
            <a:ext cx="9711421" cy="1051242"/>
          </a:xfrm>
        </p:spPr>
        <p:txBody>
          <a:bodyPr>
            <a:normAutofit/>
          </a:bodyPr>
          <a:lstStyle/>
          <a:p>
            <a:r>
              <a:rPr lang="en-US" sz="3599" dirty="0">
                <a:solidFill>
                  <a:schemeClr val="bg2">
                    <a:lumMod val="25000"/>
                  </a:schemeClr>
                </a:solidFill>
                <a:latin typeface="Biome" panose="020B0503030204020804" pitchFamily="34" charset="0"/>
                <a:cs typeface="Biome" panose="020B0503030204020804" pitchFamily="34" charset="0"/>
              </a:rPr>
              <a:t>Why do Bioblitzes Matter?</a:t>
            </a:r>
          </a:p>
        </p:txBody>
      </p:sp>
      <p:sp>
        <p:nvSpPr>
          <p:cNvPr id="3" name="Content Placeholder 2">
            <a:extLst>
              <a:ext uri="{FF2B5EF4-FFF2-40B4-BE49-F238E27FC236}">
                <a16:creationId xmlns:a16="http://schemas.microsoft.com/office/drawing/2014/main" xmlns="" id="{80743499-E7B2-6E6A-C80A-CEF1A367DFC7}"/>
              </a:ext>
            </a:extLst>
          </p:cNvPr>
          <p:cNvSpPr>
            <a:spLocks noGrp="1"/>
          </p:cNvSpPr>
          <p:nvPr>
            <p:ph idx="1"/>
          </p:nvPr>
        </p:nvSpPr>
        <p:spPr>
          <a:xfrm>
            <a:off x="1020459" y="1313096"/>
            <a:ext cx="10734470" cy="4933908"/>
          </a:xfrm>
        </p:spPr>
        <p:txBody>
          <a:bodyPr>
            <a:normAutofit/>
          </a:bodyPr>
          <a:lstStyle/>
          <a:p>
            <a:pPr marL="342797" indent="-342797">
              <a:buFont typeface="Wingdings" panose="05000000000000000000" pitchFamily="2" charset="2"/>
              <a:buChar char="Ø"/>
            </a:pPr>
            <a:r>
              <a:rPr lang="en-US" sz="2799" b="0" dirty="0">
                <a:solidFill>
                  <a:schemeClr val="bg2">
                    <a:lumMod val="25000"/>
                  </a:schemeClr>
                </a:solidFill>
                <a:latin typeface="Biome" panose="020B0503030204020804" pitchFamily="34" charset="0"/>
                <a:cs typeface="Biome" panose="020B0503030204020804" pitchFamily="34" charset="0"/>
              </a:rPr>
              <a:t>There has never been a more important time to connect with and create the next generation of nature lovers, supporters, and advocates.</a:t>
            </a:r>
          </a:p>
          <a:p>
            <a:endParaRPr lang="en-US" sz="2399" b="0" dirty="0">
              <a:solidFill>
                <a:schemeClr val="bg2">
                  <a:lumMod val="25000"/>
                </a:schemeClr>
              </a:solidFill>
              <a:latin typeface="Biome" panose="020B0503030204020804" pitchFamily="34" charset="0"/>
              <a:cs typeface="Biome" panose="020B0503030204020804" pitchFamily="34" charset="0"/>
            </a:endParaRPr>
          </a:p>
          <a:p>
            <a:pPr marL="342797" indent="-342797">
              <a:buFont typeface="Wingdings" panose="05000000000000000000" pitchFamily="2" charset="2"/>
              <a:buChar char="Ø"/>
            </a:pPr>
            <a:endParaRPr lang="en-US" sz="2399" b="0" dirty="0">
              <a:solidFill>
                <a:schemeClr val="bg2">
                  <a:lumMod val="25000"/>
                </a:schemeClr>
              </a:solidFill>
              <a:latin typeface="Biome" panose="020B0503030204020804" pitchFamily="34" charset="0"/>
              <a:cs typeface="Biome" panose="020B0503030204020804" pitchFamily="34" charset="0"/>
            </a:endParaRPr>
          </a:p>
          <a:p>
            <a:pPr marL="342797" indent="-342797">
              <a:buFont typeface="Wingdings" panose="05000000000000000000" pitchFamily="2" charset="2"/>
              <a:buChar char="Ø"/>
            </a:pPr>
            <a:endParaRPr lang="en-US" sz="2399" b="0" dirty="0">
              <a:solidFill>
                <a:schemeClr val="bg2">
                  <a:lumMod val="25000"/>
                </a:schemeClr>
              </a:solidFill>
              <a:latin typeface="Biome" panose="020B0503030204020804" pitchFamily="34" charset="0"/>
              <a:cs typeface="Biome" panose="020B0503030204020804" pitchFamily="34" charset="0"/>
            </a:endParaRPr>
          </a:p>
        </p:txBody>
      </p:sp>
      <p:pic>
        <p:nvPicPr>
          <p:cNvPr id="9" name="Picture 8" descr="A child looking through a binoculars to a person sitting on grass&#10;&#10;Description automatically generated">
            <a:extLst>
              <a:ext uri="{FF2B5EF4-FFF2-40B4-BE49-F238E27FC236}">
                <a16:creationId xmlns:a16="http://schemas.microsoft.com/office/drawing/2014/main" xmlns="" id="{706A5686-DC6F-9490-D793-F96CB0B8F6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3142" y="3075801"/>
            <a:ext cx="2708205" cy="3610939"/>
          </a:xfrm>
          <a:prstGeom prst="rect">
            <a:avLst/>
          </a:prstGeom>
        </p:spPr>
      </p:pic>
      <p:pic>
        <p:nvPicPr>
          <p:cNvPr id="4" name="Picture 3" descr="A group of children looking at a box of dirt&#10;&#10;Description automatically generated">
            <a:extLst>
              <a:ext uri="{FF2B5EF4-FFF2-40B4-BE49-F238E27FC236}">
                <a16:creationId xmlns:a16="http://schemas.microsoft.com/office/drawing/2014/main" xmlns="" id="{1BB4AFCC-0B19-AE74-BC24-39EF42FD04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6902" y="3075801"/>
            <a:ext cx="4488106" cy="3366079"/>
          </a:xfrm>
          <a:prstGeom prst="rect">
            <a:avLst/>
          </a:prstGeom>
        </p:spPr>
      </p:pic>
      <p:pic>
        <p:nvPicPr>
          <p:cNvPr id="6" name="Picture 5" descr="A group of kids looking at a petri dish&#10;&#10;Description automatically generated">
            <a:extLst>
              <a:ext uri="{FF2B5EF4-FFF2-40B4-BE49-F238E27FC236}">
                <a16:creationId xmlns:a16="http://schemas.microsoft.com/office/drawing/2014/main" xmlns="" id="{4659275C-1A42-786B-512B-7C81EB4551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436" y="3075801"/>
            <a:ext cx="4814584" cy="3610938"/>
          </a:xfrm>
          <a:prstGeom prst="rect">
            <a:avLst/>
          </a:prstGeom>
        </p:spPr>
      </p:pic>
    </p:spTree>
    <p:extLst>
      <p:ext uri="{BB962C8B-B14F-4D97-AF65-F5344CB8AC3E}">
        <p14:creationId xmlns:p14="http://schemas.microsoft.com/office/powerpoint/2010/main" val="221526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0843AA7-5582-DFB3-60E3-90E05BA8A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44BC37C9-969F-D322-9D27-795B79A00B89}"/>
              </a:ext>
            </a:extLst>
          </p:cNvPr>
          <p:cNvSpPr>
            <a:spLocks noGrp="1"/>
          </p:cNvSpPr>
          <p:nvPr>
            <p:ph type="title"/>
          </p:nvPr>
        </p:nvSpPr>
        <p:spPr>
          <a:xfrm>
            <a:off x="1020458" y="219955"/>
            <a:ext cx="10330384" cy="1413763"/>
          </a:xfrm>
        </p:spPr>
        <p:txBody>
          <a:bodyPr>
            <a:normAutofit/>
          </a:bodyPr>
          <a:lstStyle/>
          <a:p>
            <a:r>
              <a:rPr lang="en-US" sz="3599" dirty="0">
                <a:solidFill>
                  <a:schemeClr val="bg2">
                    <a:lumMod val="25000"/>
                  </a:schemeClr>
                </a:solidFill>
                <a:latin typeface="Biome" panose="020B0503030204020804" pitchFamily="34" charset="0"/>
                <a:cs typeface="Biome" panose="020B0503030204020804" pitchFamily="34" charset="0"/>
              </a:rPr>
              <a:t>Why is Biodiversity Important?</a:t>
            </a:r>
          </a:p>
        </p:txBody>
      </p:sp>
      <p:sp>
        <p:nvSpPr>
          <p:cNvPr id="3" name="Content Placeholder 2">
            <a:extLst>
              <a:ext uri="{FF2B5EF4-FFF2-40B4-BE49-F238E27FC236}">
                <a16:creationId xmlns:a16="http://schemas.microsoft.com/office/drawing/2014/main" xmlns="" id="{4ADA4C4D-E3CB-3333-37D5-E5466680FF96}"/>
              </a:ext>
            </a:extLst>
          </p:cNvPr>
          <p:cNvSpPr>
            <a:spLocks noGrp="1"/>
          </p:cNvSpPr>
          <p:nvPr>
            <p:ph idx="1"/>
          </p:nvPr>
        </p:nvSpPr>
        <p:spPr>
          <a:xfrm>
            <a:off x="1020460" y="1225002"/>
            <a:ext cx="10482743" cy="4491307"/>
          </a:xfrm>
        </p:spPr>
        <p:txBody>
          <a:bodyPr>
            <a:normAutofit/>
          </a:bodyPr>
          <a:lstStyle/>
          <a:p>
            <a:pPr marL="342797" indent="-342797">
              <a:buFont typeface="Wingdings" panose="05000000000000000000" pitchFamily="2" charset="2"/>
              <a:buChar char="Ø"/>
            </a:pPr>
            <a:r>
              <a:rPr lang="en-US" sz="2399" b="0" dirty="0">
                <a:solidFill>
                  <a:schemeClr val="bg2">
                    <a:lumMod val="25000"/>
                  </a:schemeClr>
                </a:solidFill>
                <a:latin typeface="Biome" panose="020B0503030204020804" pitchFamily="34" charset="0"/>
                <a:cs typeface="Biome" panose="020B0503030204020804" pitchFamily="34" charset="0"/>
              </a:rPr>
              <a:t>Biodiversity refers to the variety of life on earth, covering the spectrum of unique species, genetic variation, and distinct ecosystems that support these species.</a:t>
            </a:r>
          </a:p>
          <a:p>
            <a:pPr marL="342797" indent="-342797">
              <a:buFont typeface="Wingdings" panose="05000000000000000000" pitchFamily="2" charset="2"/>
              <a:buChar char="Ø"/>
            </a:pPr>
            <a:r>
              <a:rPr lang="en-US" sz="2399" b="0" dirty="0">
                <a:solidFill>
                  <a:schemeClr val="bg2">
                    <a:lumMod val="25000"/>
                  </a:schemeClr>
                </a:solidFill>
                <a:latin typeface="Biome" panose="020B0503030204020804" pitchFamily="34" charset="0"/>
                <a:cs typeface="Biome" panose="020B0503030204020804" pitchFamily="34" charset="0"/>
              </a:rPr>
              <a:t>Each organism in an ecosystem plays an important role.</a:t>
            </a:r>
          </a:p>
          <a:p>
            <a:pPr marL="342797" indent="-342797">
              <a:buFont typeface="Wingdings" panose="05000000000000000000" pitchFamily="2" charset="2"/>
              <a:buChar char="Ø"/>
            </a:pPr>
            <a:r>
              <a:rPr lang="en-US" sz="2399" b="0" dirty="0">
                <a:solidFill>
                  <a:schemeClr val="bg2">
                    <a:lumMod val="25000"/>
                  </a:schemeClr>
                </a:solidFill>
                <a:latin typeface="Biome" panose="020B0503030204020804" pitchFamily="34" charset="0"/>
                <a:cs typeface="Biome" panose="020B0503030204020804" pitchFamily="34" charset="0"/>
              </a:rPr>
              <a:t>Ecosystems are most efficient, productive, and healthy when the biodiversity in them is high.</a:t>
            </a:r>
          </a:p>
        </p:txBody>
      </p:sp>
      <p:pic>
        <p:nvPicPr>
          <p:cNvPr id="6" name="Picture 5">
            <a:extLst>
              <a:ext uri="{FF2B5EF4-FFF2-40B4-BE49-F238E27FC236}">
                <a16:creationId xmlns:a16="http://schemas.microsoft.com/office/drawing/2014/main" xmlns="" id="{25352BBA-555C-5487-CEE1-C06CA55632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304" y="5314436"/>
            <a:ext cx="2312680" cy="1538984"/>
          </a:xfrm>
          <a:prstGeom prst="rect">
            <a:avLst/>
          </a:prstGeom>
        </p:spPr>
      </p:pic>
      <p:pic>
        <p:nvPicPr>
          <p:cNvPr id="6146" name="Picture 2" descr="No photo description available.">
            <a:extLst>
              <a:ext uri="{FF2B5EF4-FFF2-40B4-BE49-F238E27FC236}">
                <a16:creationId xmlns:a16="http://schemas.microsoft.com/office/drawing/2014/main" xmlns="" id="{4B5D30BE-EC54-8A98-0500-ACE884C777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34089" y="3848691"/>
            <a:ext cx="2465235" cy="1643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mall brown animal on a rock&#10;&#10;Description automatically generated">
            <a:extLst>
              <a:ext uri="{FF2B5EF4-FFF2-40B4-BE49-F238E27FC236}">
                <a16:creationId xmlns:a16="http://schemas.microsoft.com/office/drawing/2014/main" xmlns="" id="{FA8BDEB1-D83A-EC41-84C7-57A3E7FE8B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4172" y="3801597"/>
            <a:ext cx="2344652" cy="1563297"/>
          </a:xfrm>
          <a:prstGeom prst="rect">
            <a:avLst/>
          </a:prstGeom>
        </p:spPr>
      </p:pic>
      <p:pic>
        <p:nvPicPr>
          <p:cNvPr id="6150" name="Picture 6" descr="No photo description available.">
            <a:extLst>
              <a:ext uri="{FF2B5EF4-FFF2-40B4-BE49-F238E27FC236}">
                <a16:creationId xmlns:a16="http://schemas.microsoft.com/office/drawing/2014/main" xmlns="" id="{5C52FD2F-F4CF-534A-C531-470C68DBAE4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54057" y="5340892"/>
            <a:ext cx="2312680" cy="154178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No photo description available.">
            <a:extLst>
              <a:ext uri="{FF2B5EF4-FFF2-40B4-BE49-F238E27FC236}">
                <a16:creationId xmlns:a16="http://schemas.microsoft.com/office/drawing/2014/main" xmlns="" id="{0B4AB62E-BEC8-BB89-ACCE-1E78B1E80A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502840" y="5314436"/>
            <a:ext cx="2929762" cy="195468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No photo description available.">
            <a:extLst>
              <a:ext uri="{FF2B5EF4-FFF2-40B4-BE49-F238E27FC236}">
                <a16:creationId xmlns:a16="http://schemas.microsoft.com/office/drawing/2014/main" xmlns="" id="{11980301-37FE-E8D0-AE7E-4674C431CC5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12445" y="5224760"/>
            <a:ext cx="2486878" cy="1657918"/>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No photo description available.">
            <a:extLst>
              <a:ext uri="{FF2B5EF4-FFF2-40B4-BE49-F238E27FC236}">
                <a16:creationId xmlns:a16="http://schemas.microsoft.com/office/drawing/2014/main" xmlns="" id="{5B0710A6-84E5-9456-A663-72A470826C2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528" y="3787047"/>
            <a:ext cx="2586360" cy="17960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erson holding a leaf with many ants on it&#10;&#10;Description automatically generated">
            <a:extLst>
              <a:ext uri="{FF2B5EF4-FFF2-40B4-BE49-F238E27FC236}">
                <a16:creationId xmlns:a16="http://schemas.microsoft.com/office/drawing/2014/main" xmlns="" id="{BB5E117C-B595-7C22-2DFD-4B4F4AB8D42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654057" y="3818496"/>
            <a:ext cx="2312680" cy="1734105"/>
          </a:xfrm>
          <a:prstGeom prst="rect">
            <a:avLst/>
          </a:prstGeom>
        </p:spPr>
      </p:pic>
      <p:pic>
        <p:nvPicPr>
          <p:cNvPr id="6158" name="Picture 14" descr="No photo description available.">
            <a:extLst>
              <a:ext uri="{FF2B5EF4-FFF2-40B4-BE49-F238E27FC236}">
                <a16:creationId xmlns:a16="http://schemas.microsoft.com/office/drawing/2014/main" xmlns="" id="{29C076BE-4C1D-8A39-7118-49857C2A6CFB}"/>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566675" y="3835722"/>
            <a:ext cx="2227689" cy="17215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May be an image of 1 person">
            <a:extLst>
              <a:ext uri="{FF2B5EF4-FFF2-40B4-BE49-F238E27FC236}">
                <a16:creationId xmlns:a16="http://schemas.microsoft.com/office/drawing/2014/main" xmlns="" id="{D417DD2E-56D7-9F83-F3E3-01A51DC2B002}"/>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539624" y="5224760"/>
            <a:ext cx="1961639" cy="1961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962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F232DE5-ED57-B888-587B-7013F9C92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914B43B-F278-B29A-47FC-6F72DD820AC3}"/>
              </a:ext>
            </a:extLst>
          </p:cNvPr>
          <p:cNvSpPr>
            <a:spLocks noGrp="1"/>
          </p:cNvSpPr>
          <p:nvPr>
            <p:ph type="title"/>
          </p:nvPr>
        </p:nvSpPr>
        <p:spPr>
          <a:xfrm>
            <a:off x="684212" y="219955"/>
            <a:ext cx="5562600" cy="1075445"/>
          </a:xfrm>
        </p:spPr>
        <p:txBody>
          <a:bodyPr>
            <a:normAutofit/>
          </a:bodyPr>
          <a:lstStyle/>
          <a:p>
            <a:r>
              <a:rPr lang="en-US" sz="3599" dirty="0">
                <a:solidFill>
                  <a:schemeClr val="bg2">
                    <a:lumMod val="25000"/>
                  </a:schemeClr>
                </a:solidFill>
                <a:latin typeface="Biome" panose="020B0503030204020804" pitchFamily="34" charset="0"/>
                <a:cs typeface="Biome" panose="020B0503030204020804" pitchFamily="34" charset="0"/>
              </a:rPr>
              <a:t>Biodiversity is Key!</a:t>
            </a:r>
          </a:p>
        </p:txBody>
      </p:sp>
      <p:sp>
        <p:nvSpPr>
          <p:cNvPr id="3" name="Content Placeholder 2">
            <a:extLst>
              <a:ext uri="{FF2B5EF4-FFF2-40B4-BE49-F238E27FC236}">
                <a16:creationId xmlns:a16="http://schemas.microsoft.com/office/drawing/2014/main" xmlns="" id="{F8DEA9E4-C854-2C27-89CE-6D10C50392D2}"/>
              </a:ext>
            </a:extLst>
          </p:cNvPr>
          <p:cNvSpPr>
            <a:spLocks noGrp="1"/>
          </p:cNvSpPr>
          <p:nvPr>
            <p:ph idx="1"/>
          </p:nvPr>
        </p:nvSpPr>
        <p:spPr>
          <a:xfrm>
            <a:off x="531812" y="1066800"/>
            <a:ext cx="6934200" cy="5029200"/>
          </a:xfrm>
        </p:spPr>
        <p:txBody>
          <a:bodyPr>
            <a:noAutofit/>
          </a:bodyPr>
          <a:lstStyle/>
          <a:p>
            <a:pPr marL="342900" marR="0" lvl="0" indent="-342900" algn="l" defTabSz="914400" rtl="0" eaLnBrk="1" fontAlgn="auto" latinLnBrk="0" hangingPunct="1">
              <a:lnSpc>
                <a:spcPct val="100000"/>
              </a:lnSpc>
              <a:spcBef>
                <a:spcPts val="1000"/>
              </a:spcBef>
              <a:spcAft>
                <a:spcPts val="0"/>
              </a:spcAft>
              <a:buClrTx/>
              <a:buSzPct val="73000"/>
              <a:buFont typeface="Wingdings" panose="05000000000000000000" pitchFamily="2" charset="2"/>
              <a:buChar char="Ø"/>
              <a:tabLst/>
              <a:defRPr/>
            </a:pPr>
            <a:r>
              <a:rPr kumimoji="0" lang="en-US" sz="2400" b="0" i="0" u="none" strike="noStrike" kern="1200" cap="none" spc="50" normalizeH="0" baseline="0" noProof="0" dirty="0">
                <a:ln>
                  <a:noFill/>
                </a:ln>
                <a:solidFill>
                  <a:srgbClr val="D5F2EB">
                    <a:lumMod val="25000"/>
                  </a:srgbClr>
                </a:solidFill>
                <a:effectLst/>
                <a:uLnTx/>
                <a:uFillTx/>
                <a:latin typeface="Biome" panose="020B0503030204020804" pitchFamily="34" charset="0"/>
                <a:ea typeface="+mn-ea"/>
                <a:cs typeface="Biome" panose="020B0503030204020804" pitchFamily="34" charset="0"/>
              </a:rPr>
              <a:t>“Biodiversity is the key to the maintenance of the earth as we know it, dividing labor and running the natural world with efficiency and precision, the way we would want it to be run.”              ~ E.O. Wilson</a:t>
            </a:r>
          </a:p>
          <a:p>
            <a:pPr marL="342900" marR="0" lvl="0" indent="-342900" algn="l" defTabSz="914400" rtl="0" eaLnBrk="1" fontAlgn="auto" latinLnBrk="0" hangingPunct="1">
              <a:lnSpc>
                <a:spcPct val="100000"/>
              </a:lnSpc>
              <a:spcBef>
                <a:spcPts val="1000"/>
              </a:spcBef>
              <a:spcAft>
                <a:spcPts val="0"/>
              </a:spcAft>
              <a:buClrTx/>
              <a:buSzPct val="73000"/>
              <a:buFont typeface="Wingdings" panose="05000000000000000000" pitchFamily="2" charset="2"/>
              <a:buChar char="Ø"/>
              <a:tabLst/>
              <a:defRPr/>
            </a:pPr>
            <a:r>
              <a:rPr kumimoji="0" lang="en-US" sz="2400" b="0" i="0" u="none" strike="noStrike" kern="1200" cap="none" spc="50" normalizeH="0" baseline="0" noProof="0" dirty="0">
                <a:ln>
                  <a:noFill/>
                </a:ln>
                <a:solidFill>
                  <a:srgbClr val="D5F2EB">
                    <a:lumMod val="25000"/>
                  </a:srgbClr>
                </a:solidFill>
                <a:effectLst/>
                <a:uLnTx/>
                <a:uFillTx/>
                <a:latin typeface="Biome" panose="020B0503030204020804" pitchFamily="34" charset="0"/>
                <a:ea typeface="+mn-ea"/>
                <a:cs typeface="Biome" panose="020B0503030204020804" pitchFamily="34" charset="0"/>
              </a:rPr>
              <a:t>Sadly, biodiversity worldwide is declining faster than ever before due to array of human-driven stressors, making it more important than ever to study and manage species decline, and to document and better understand overall species diversity and function.</a:t>
            </a:r>
          </a:p>
          <a:p>
            <a:pPr marL="342797" indent="-342797">
              <a:buFont typeface="Wingdings" panose="05000000000000000000" pitchFamily="2" charset="2"/>
              <a:buChar char="Ø"/>
            </a:pPr>
            <a:endParaRPr lang="en-US" sz="2400" b="0" dirty="0">
              <a:solidFill>
                <a:schemeClr val="bg2">
                  <a:lumMod val="25000"/>
                </a:schemeClr>
              </a:solidFill>
              <a:latin typeface="Biome" panose="020B0503030204020804" pitchFamily="34" charset="0"/>
              <a:cs typeface="Biome" panose="020B0503030204020804" pitchFamily="34" charset="0"/>
            </a:endParaRPr>
          </a:p>
        </p:txBody>
      </p:sp>
      <p:pic>
        <p:nvPicPr>
          <p:cNvPr id="8" name="Picture 7" descr="A large group of birds and plants&#10;&#10;Description automatically generated">
            <a:extLst>
              <a:ext uri="{FF2B5EF4-FFF2-40B4-BE49-F238E27FC236}">
                <a16:creationId xmlns:a16="http://schemas.microsoft.com/office/drawing/2014/main" xmlns="" id="{1A4350B1-3C57-A796-8BC8-F96108CDEC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9466" y="219955"/>
            <a:ext cx="4699996" cy="6333245"/>
          </a:xfrm>
          <a:prstGeom prst="rect">
            <a:avLst/>
          </a:prstGeom>
        </p:spPr>
      </p:pic>
      <p:pic>
        <p:nvPicPr>
          <p:cNvPr id="12" name="Picture 11">
            <a:extLst>
              <a:ext uri="{FF2B5EF4-FFF2-40B4-BE49-F238E27FC236}">
                <a16:creationId xmlns:a16="http://schemas.microsoft.com/office/drawing/2014/main" xmlns="" id="{3E4DF7EE-2648-66AD-6FF3-DD67E3A70E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2612" y="6477000"/>
            <a:ext cx="5541343" cy="609600"/>
          </a:xfrm>
          <a:prstGeom prst="rect">
            <a:avLst/>
          </a:prstGeom>
        </p:spPr>
      </p:pic>
    </p:spTree>
    <p:extLst>
      <p:ext uri="{BB962C8B-B14F-4D97-AF65-F5344CB8AC3E}">
        <p14:creationId xmlns:p14="http://schemas.microsoft.com/office/powerpoint/2010/main" val="36720428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 Living 16x9">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3.xml><?xml version="1.0" encoding="utf-8"?>
<a:theme xmlns:a="http://schemas.openxmlformats.org/drawingml/2006/main" name="1_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4.xml><?xml version="1.0" encoding="utf-8"?>
<a:theme xmlns:a="http://schemas.openxmlformats.org/drawingml/2006/main" name="2_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5.xml><?xml version="1.0" encoding="utf-8"?>
<a:theme xmlns:a="http://schemas.openxmlformats.org/drawingml/2006/main" name="3_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6.xml><?xml version="1.0" encoding="utf-8"?>
<a:theme xmlns:a="http://schemas.openxmlformats.org/drawingml/2006/main" name="4_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7.xml><?xml version="1.0" encoding="utf-8"?>
<a:theme xmlns:a="http://schemas.openxmlformats.org/drawingml/2006/main" name="5_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8.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1531</Words>
  <Application>Microsoft Office PowerPoint</Application>
  <PresentationFormat>Custom</PresentationFormat>
  <Paragraphs>108</Paragraphs>
  <Slides>22</Slides>
  <Notes>6</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22</vt:i4>
      </vt:variant>
    </vt:vector>
  </HeadingPairs>
  <TitlesOfParts>
    <vt:vector size="37" baseType="lpstr">
      <vt:lpstr>Arial Unicode MS</vt:lpstr>
      <vt:lpstr>Aptos</vt:lpstr>
      <vt:lpstr>Arial</vt:lpstr>
      <vt:lpstr>Biome</vt:lpstr>
      <vt:lpstr>Cambria</vt:lpstr>
      <vt:lpstr>The Hand</vt:lpstr>
      <vt:lpstr>The Serif Hand</vt:lpstr>
      <vt:lpstr>Wingdings</vt:lpstr>
      <vt:lpstr>Eco Living 16x9</vt:lpstr>
      <vt:lpstr>ChitchatVTI</vt:lpstr>
      <vt:lpstr>1_ChitchatVTI</vt:lpstr>
      <vt:lpstr>2_ChitchatVTI</vt:lpstr>
      <vt:lpstr>3_ChitchatVTI</vt:lpstr>
      <vt:lpstr>4_ChitchatVTI</vt:lpstr>
      <vt:lpstr>5_ChitchatVTI</vt:lpstr>
      <vt:lpstr>Upper Delaware BioBlitz</vt:lpstr>
      <vt:lpstr>PowerPoint Presentation</vt:lpstr>
      <vt:lpstr>What is a Bioblitz, anyway?</vt:lpstr>
      <vt:lpstr>What is a Bioblitz, anyway?</vt:lpstr>
      <vt:lpstr>Why do Bioblitzes Matter?</vt:lpstr>
      <vt:lpstr>Why do Bioblitzes Matter?</vt:lpstr>
      <vt:lpstr>Why do Bioblitzes Matter?</vt:lpstr>
      <vt:lpstr>Why is Biodiversity Important?</vt:lpstr>
      <vt:lpstr>Biodiversity is Key!</vt:lpstr>
      <vt:lpstr>2024 Site – Highlights Foundation Retreat Center, Boyds Mills, Wayne County, PA</vt:lpstr>
      <vt:lpstr>PowerPoint Presentation</vt:lpstr>
      <vt:lpstr>The Almost Final Results – 2024 Upper Delaware BioBlitz</vt:lpstr>
      <vt:lpstr>PowerPoint Presentation</vt:lpstr>
      <vt:lpstr>Findings Highlights</vt:lpstr>
      <vt:lpstr>Art, Music, Theater and Activities for Kids</vt:lpstr>
      <vt:lpstr>PowerPoint Presentation</vt:lpstr>
      <vt:lpstr>BioBlitz findings from 6 events over 11 years</vt:lpstr>
      <vt:lpstr>eDNA</vt:lpstr>
      <vt:lpstr>Wayne County NHAI</vt:lpstr>
      <vt:lpstr>Summary</vt:lpstr>
      <vt:lpstr>Thanks to our donors and sponsors, volunteers and team members!</vt:lpstr>
      <vt:lpstr>Web, social media and email  www.upperdelawarebioblitz.com www.facebook.com/UpperDelawareBioBlitz www.instagram.com/upperdelawarebioblitz info@delawarevalleyramps.com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2014-01-22T23:15:01Z</dcterms:created>
  <dcterms:modified xsi:type="dcterms:W3CDTF">2024-10-14T19:25:28Z</dcterms:modified>
  <cp:version/>
</cp:coreProperties>
</file>